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9200" cy="10693400"/>
  <p:notesSz cx="75692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15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62"/>
          <p:cNvSpPr txBox="1"/>
          <p:nvPr/>
        </p:nvSpPr>
        <p:spPr>
          <a:xfrm>
            <a:off x="2170175" y="525780"/>
            <a:ext cx="2638044" cy="463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23"/>
              </a:spcBef>
            </a:pPr>
            <a:endParaRPr sz="600"/>
          </a:p>
          <a:p>
            <a:pPr marL="39456">
              <a:lnSpc>
                <a:spcPct val="95621"/>
              </a:lnSpc>
            </a:pPr>
            <a:r>
              <a:rPr sz="1600" i="1" spc="0" dirty="0" smtClean="0">
                <a:solidFill>
                  <a:srgbClr val="3F3F3F"/>
                </a:solidFill>
                <a:latin typeface="Arial Narrow"/>
                <a:cs typeface="Arial Narrow"/>
              </a:rPr>
              <a:t>(</a:t>
            </a:r>
            <a:r>
              <a:rPr sz="1600" i="1" spc="-9" dirty="0" smtClean="0">
                <a:solidFill>
                  <a:srgbClr val="3F3F3F"/>
                </a:solidFill>
                <a:latin typeface="Arial Narrow"/>
                <a:cs typeface="Arial Narrow"/>
              </a:rPr>
              <a:t> </a:t>
            </a:r>
            <a:r>
              <a:rPr sz="1600" b="1" i="1" spc="59" dirty="0" smtClean="0">
                <a:solidFill>
                  <a:srgbClr val="2D74B5"/>
                </a:solidFill>
                <a:latin typeface="Arial Narrow"/>
                <a:cs typeface="Arial Narrow"/>
              </a:rPr>
              <a:t>P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ti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30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M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ec</a:t>
            </a:r>
            <a:r>
              <a:rPr sz="1600" b="1" i="1" spc="64" dirty="0" smtClean="0">
                <a:solidFill>
                  <a:srgbClr val="2D74B5"/>
                </a:solidFill>
                <a:latin typeface="Arial Narrow"/>
                <a:cs typeface="Arial Narrow"/>
              </a:rPr>
              <a:t>u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r</a:t>
            </a:r>
            <a:r>
              <a:rPr sz="1600" b="1" i="1" spc="33" dirty="0" smtClean="0">
                <a:solidFill>
                  <a:srgbClr val="2D74B5"/>
                </a:solidFill>
                <a:latin typeface="Arial Narrow"/>
                <a:cs typeface="Arial Narrow"/>
              </a:rPr>
              <a:t> 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rial Narrow"/>
                <a:cs typeface="Arial Narrow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</a:t>
            </a:r>
            <a:r>
              <a:rPr sz="1600" b="1" i="1" spc="44" dirty="0" smtClean="0">
                <a:solidFill>
                  <a:srgbClr val="2D74B5"/>
                </a:solidFill>
                <a:latin typeface="Arial Narrow"/>
                <a:cs typeface="Arial Narrow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rial Narrow"/>
                <a:cs typeface="Arial Narrow"/>
              </a:rPr>
              <a:t>og</a:t>
            </a:r>
            <a:r>
              <a:rPr sz="1600" b="1" i="1" spc="0" dirty="0" smtClean="0">
                <a:solidFill>
                  <a:srgbClr val="2D74B5"/>
                </a:solidFill>
                <a:latin typeface="Arial Narrow"/>
                <a:cs typeface="Arial Narrow"/>
              </a:rPr>
              <a:t>y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511039" y="516635"/>
            <a:ext cx="8961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47661">
              <a:lnSpc>
                <a:spcPct val="101725"/>
              </a:lnSpc>
            </a:pP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41976" y="583691"/>
            <a:ext cx="893063" cy="3581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8036">
              <a:lnSpc>
                <a:spcPct val="98958"/>
              </a:lnSpc>
              <a:spcBef>
                <a:spcPts val="455"/>
              </a:spcBef>
            </a:pPr>
            <a:r>
              <a:rPr sz="1250" b="1" i="1" spc="59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9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8</a:t>
            </a:r>
            <a:r>
              <a:rPr sz="1250" b="1" i="1" spc="12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5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2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0</a:t>
            </a:r>
            <a:r>
              <a:rPr sz="1250" b="1" i="1" spc="184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9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96695" y="794003"/>
            <a:ext cx="4248911" cy="489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203806">
              <a:lnSpc>
                <a:spcPct val="101725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c</a:t>
            </a:r>
            <a:r>
              <a:rPr sz="1600" b="1" i="1" spc="14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600" b="1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920995" y="775716"/>
            <a:ext cx="1574291" cy="5577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167473">
              <a:lnSpc>
                <a:spcPct val="117818"/>
              </a:lnSpc>
            </a:pP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l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c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.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agh</a:t>
            </a:r>
            <a:r>
              <a:rPr sz="1600" b="1" i="1" spc="59" dirty="0" smtClean="0">
                <a:solidFill>
                  <a:srgbClr val="2D74B5"/>
                </a:solidFill>
                <a:latin typeface="AngsanaUPC"/>
                <a:cs typeface="AngsanaUPC"/>
              </a:rPr>
              <a:t>a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d</a:t>
            </a:r>
            <a:r>
              <a:rPr sz="1600" b="1" i="1" spc="45" dirty="0" smtClean="0">
                <a:solidFill>
                  <a:srgbClr val="2D74B5"/>
                </a:solidFill>
                <a:latin typeface="AngsanaUPC"/>
                <a:cs typeface="AngsanaUPC"/>
              </a:rPr>
              <a:t> </a:t>
            </a:r>
            <a:r>
              <a:rPr sz="1600" b="1" i="1" spc="4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b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r</a:t>
            </a:r>
            <a:r>
              <a:rPr sz="1600" b="1" i="1" spc="50" dirty="0" smtClean="0">
                <a:solidFill>
                  <a:srgbClr val="2D74B5"/>
                </a:solidFill>
                <a:latin typeface="AngsanaUPC"/>
                <a:cs typeface="AngsanaUPC"/>
              </a:rPr>
              <a:t>ah</a:t>
            </a:r>
            <a:r>
              <a:rPr sz="1600" b="1" i="1" spc="54" dirty="0" smtClean="0">
                <a:solidFill>
                  <a:srgbClr val="2D74B5"/>
                </a:solidFill>
                <a:latin typeface="AngsanaUPC"/>
                <a:cs typeface="AngsanaUPC"/>
              </a:rPr>
              <a:t>i</a:t>
            </a:r>
            <a:r>
              <a:rPr sz="1600" b="1" i="1" spc="0" dirty="0" smtClean="0">
                <a:solidFill>
                  <a:srgbClr val="2D74B5"/>
                </a:solidFill>
                <a:latin typeface="AngsanaUPC"/>
                <a:cs typeface="AngsanaUPC"/>
              </a:rPr>
              <a:t>m</a:t>
            </a:r>
            <a:endParaRPr sz="1600">
              <a:latin typeface="AngsanaUPC"/>
              <a:cs typeface="AngsanaUPC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170175" y="525780"/>
            <a:ext cx="2638044" cy="463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11039" y="516635"/>
            <a:ext cx="896111" cy="489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41976" y="583691"/>
            <a:ext cx="893063" cy="3581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07963" y="586740"/>
            <a:ext cx="1083564" cy="367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6695" y="794003"/>
            <a:ext cx="4248911" cy="4892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20995" y="775716"/>
            <a:ext cx="1574291" cy="557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72200" y="794003"/>
            <a:ext cx="463296" cy="4892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39839" y="810767"/>
            <a:ext cx="399287" cy="457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0979" y="246887"/>
            <a:ext cx="1405127" cy="1014983"/>
          </a:xfrm>
          <a:custGeom>
            <a:avLst/>
            <a:gdLst/>
            <a:ahLst/>
            <a:cxnLst/>
            <a:rect l="l" t="t" r="r" b="b"/>
            <a:pathLst>
              <a:path w="1405127" h="1014983">
                <a:moveTo>
                  <a:pt x="0" y="0"/>
                </a:moveTo>
                <a:lnTo>
                  <a:pt x="0" y="1014983"/>
                </a:lnTo>
                <a:lnTo>
                  <a:pt x="874775" y="376427"/>
                </a:lnTo>
                <a:lnTo>
                  <a:pt x="1405127" y="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7932" y="243839"/>
            <a:ext cx="1417319" cy="10271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0123" y="358139"/>
            <a:ext cx="422147" cy="1889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42644" y="1424460"/>
            <a:ext cx="4927091" cy="5293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03247" y="1618487"/>
            <a:ext cx="89915" cy="112775"/>
          </a:xfrm>
          <a:custGeom>
            <a:avLst/>
            <a:gdLst/>
            <a:ahLst/>
            <a:cxnLst/>
            <a:rect l="l" t="t" r="r" b="b"/>
            <a:pathLst>
              <a:path w="89915" h="112775">
                <a:moveTo>
                  <a:pt x="6096" y="27431"/>
                </a:moveTo>
                <a:lnTo>
                  <a:pt x="6096" y="30479"/>
                </a:lnTo>
                <a:lnTo>
                  <a:pt x="9143" y="32003"/>
                </a:lnTo>
                <a:lnTo>
                  <a:pt x="12191" y="32003"/>
                </a:lnTo>
                <a:lnTo>
                  <a:pt x="15240" y="30479"/>
                </a:lnTo>
                <a:lnTo>
                  <a:pt x="18287" y="28955"/>
                </a:lnTo>
                <a:lnTo>
                  <a:pt x="21335" y="27431"/>
                </a:lnTo>
                <a:lnTo>
                  <a:pt x="24384" y="25907"/>
                </a:lnTo>
                <a:lnTo>
                  <a:pt x="27432" y="24383"/>
                </a:lnTo>
                <a:lnTo>
                  <a:pt x="32003" y="22859"/>
                </a:lnTo>
                <a:lnTo>
                  <a:pt x="35052" y="22859"/>
                </a:lnTo>
                <a:lnTo>
                  <a:pt x="39623" y="21336"/>
                </a:lnTo>
                <a:lnTo>
                  <a:pt x="47243" y="21336"/>
                </a:lnTo>
                <a:lnTo>
                  <a:pt x="50291" y="22859"/>
                </a:lnTo>
                <a:lnTo>
                  <a:pt x="53340" y="22859"/>
                </a:lnTo>
                <a:lnTo>
                  <a:pt x="54864" y="24383"/>
                </a:lnTo>
                <a:lnTo>
                  <a:pt x="57911" y="24383"/>
                </a:lnTo>
                <a:lnTo>
                  <a:pt x="60959" y="27431"/>
                </a:lnTo>
                <a:lnTo>
                  <a:pt x="60959" y="30479"/>
                </a:lnTo>
                <a:lnTo>
                  <a:pt x="62484" y="32003"/>
                </a:lnTo>
                <a:lnTo>
                  <a:pt x="62484" y="47244"/>
                </a:lnTo>
                <a:lnTo>
                  <a:pt x="36576" y="47244"/>
                </a:lnTo>
                <a:lnTo>
                  <a:pt x="30479" y="48768"/>
                </a:lnTo>
                <a:lnTo>
                  <a:pt x="22859" y="50292"/>
                </a:lnTo>
                <a:lnTo>
                  <a:pt x="18287" y="51816"/>
                </a:lnTo>
                <a:lnTo>
                  <a:pt x="13715" y="54864"/>
                </a:lnTo>
                <a:lnTo>
                  <a:pt x="9143" y="57912"/>
                </a:lnTo>
                <a:lnTo>
                  <a:pt x="4571" y="60959"/>
                </a:lnTo>
                <a:lnTo>
                  <a:pt x="3047" y="65531"/>
                </a:lnTo>
                <a:lnTo>
                  <a:pt x="0" y="70103"/>
                </a:lnTo>
                <a:lnTo>
                  <a:pt x="0" y="91440"/>
                </a:lnTo>
                <a:lnTo>
                  <a:pt x="1524" y="94488"/>
                </a:lnTo>
                <a:lnTo>
                  <a:pt x="4571" y="99059"/>
                </a:lnTo>
                <a:lnTo>
                  <a:pt x="6096" y="102107"/>
                </a:lnTo>
                <a:lnTo>
                  <a:pt x="9143" y="105155"/>
                </a:lnTo>
                <a:lnTo>
                  <a:pt x="12191" y="108203"/>
                </a:lnTo>
                <a:lnTo>
                  <a:pt x="16763" y="109727"/>
                </a:lnTo>
                <a:lnTo>
                  <a:pt x="21335" y="111251"/>
                </a:lnTo>
                <a:lnTo>
                  <a:pt x="25908" y="112775"/>
                </a:lnTo>
                <a:lnTo>
                  <a:pt x="30479" y="112775"/>
                </a:lnTo>
                <a:lnTo>
                  <a:pt x="28955" y="86868"/>
                </a:lnTo>
                <a:lnTo>
                  <a:pt x="27432" y="83820"/>
                </a:lnTo>
                <a:lnTo>
                  <a:pt x="27432" y="74675"/>
                </a:lnTo>
                <a:lnTo>
                  <a:pt x="28955" y="71627"/>
                </a:lnTo>
                <a:lnTo>
                  <a:pt x="32003" y="68579"/>
                </a:lnTo>
                <a:lnTo>
                  <a:pt x="35052" y="67055"/>
                </a:lnTo>
                <a:lnTo>
                  <a:pt x="38099" y="65531"/>
                </a:lnTo>
                <a:lnTo>
                  <a:pt x="41147" y="65531"/>
                </a:lnTo>
                <a:lnTo>
                  <a:pt x="44196" y="64007"/>
                </a:lnTo>
                <a:lnTo>
                  <a:pt x="62484" y="64007"/>
                </a:lnTo>
                <a:lnTo>
                  <a:pt x="62484" y="80772"/>
                </a:lnTo>
                <a:lnTo>
                  <a:pt x="59435" y="85344"/>
                </a:lnTo>
                <a:lnTo>
                  <a:pt x="56387" y="88392"/>
                </a:lnTo>
                <a:lnTo>
                  <a:pt x="53340" y="89916"/>
                </a:lnTo>
                <a:lnTo>
                  <a:pt x="48767" y="91440"/>
                </a:lnTo>
                <a:lnTo>
                  <a:pt x="45720" y="92964"/>
                </a:lnTo>
                <a:lnTo>
                  <a:pt x="47243" y="111251"/>
                </a:lnTo>
                <a:lnTo>
                  <a:pt x="53340" y="109727"/>
                </a:lnTo>
                <a:lnTo>
                  <a:pt x="57911" y="106679"/>
                </a:lnTo>
                <a:lnTo>
                  <a:pt x="62484" y="103631"/>
                </a:lnTo>
                <a:lnTo>
                  <a:pt x="67055" y="99059"/>
                </a:lnTo>
                <a:lnTo>
                  <a:pt x="67055" y="106679"/>
                </a:lnTo>
                <a:lnTo>
                  <a:pt x="68579" y="109727"/>
                </a:lnTo>
                <a:lnTo>
                  <a:pt x="71628" y="111251"/>
                </a:lnTo>
                <a:lnTo>
                  <a:pt x="83820" y="111251"/>
                </a:lnTo>
                <a:lnTo>
                  <a:pt x="86867" y="109727"/>
                </a:lnTo>
                <a:lnTo>
                  <a:pt x="89915" y="109727"/>
                </a:lnTo>
                <a:lnTo>
                  <a:pt x="89915" y="27431"/>
                </a:lnTo>
                <a:lnTo>
                  <a:pt x="88391" y="22859"/>
                </a:lnTo>
                <a:lnTo>
                  <a:pt x="86867" y="16764"/>
                </a:lnTo>
                <a:lnTo>
                  <a:pt x="83820" y="13716"/>
                </a:lnTo>
                <a:lnTo>
                  <a:pt x="80772" y="10668"/>
                </a:lnTo>
                <a:lnTo>
                  <a:pt x="76199" y="7620"/>
                </a:lnTo>
                <a:lnTo>
                  <a:pt x="71628" y="4572"/>
                </a:lnTo>
                <a:lnTo>
                  <a:pt x="67055" y="3048"/>
                </a:lnTo>
                <a:lnTo>
                  <a:pt x="60959" y="1524"/>
                </a:lnTo>
                <a:lnTo>
                  <a:pt x="54864" y="0"/>
                </a:lnTo>
                <a:lnTo>
                  <a:pt x="42671" y="0"/>
                </a:lnTo>
                <a:lnTo>
                  <a:pt x="38099" y="1524"/>
                </a:lnTo>
                <a:lnTo>
                  <a:pt x="33528" y="1524"/>
                </a:lnTo>
                <a:lnTo>
                  <a:pt x="28955" y="3048"/>
                </a:lnTo>
                <a:lnTo>
                  <a:pt x="25908" y="3048"/>
                </a:lnTo>
                <a:lnTo>
                  <a:pt x="22859" y="4572"/>
                </a:lnTo>
                <a:lnTo>
                  <a:pt x="18287" y="6096"/>
                </a:lnTo>
                <a:lnTo>
                  <a:pt x="15240" y="6096"/>
                </a:lnTo>
                <a:lnTo>
                  <a:pt x="13715" y="7620"/>
                </a:lnTo>
                <a:lnTo>
                  <a:pt x="10668" y="9144"/>
                </a:lnTo>
                <a:lnTo>
                  <a:pt x="9143" y="10668"/>
                </a:lnTo>
                <a:lnTo>
                  <a:pt x="6096" y="12192"/>
                </a:lnTo>
                <a:lnTo>
                  <a:pt x="6096" y="15240"/>
                </a:lnTo>
                <a:lnTo>
                  <a:pt x="4571" y="18288"/>
                </a:lnTo>
                <a:lnTo>
                  <a:pt x="4571" y="24383"/>
                </a:lnTo>
                <a:lnTo>
                  <a:pt x="6096" y="274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632203" y="1705355"/>
            <a:ext cx="18287" cy="25907"/>
          </a:xfrm>
          <a:custGeom>
            <a:avLst/>
            <a:gdLst/>
            <a:ahLst/>
            <a:cxnLst/>
            <a:rect l="l" t="t" r="r" b="b"/>
            <a:pathLst>
              <a:path w="18287" h="25907">
                <a:moveTo>
                  <a:pt x="4572" y="4572"/>
                </a:moveTo>
                <a:lnTo>
                  <a:pt x="1524" y="3048"/>
                </a:lnTo>
                <a:lnTo>
                  <a:pt x="0" y="0"/>
                </a:lnTo>
                <a:lnTo>
                  <a:pt x="1524" y="25907"/>
                </a:lnTo>
                <a:lnTo>
                  <a:pt x="13716" y="25907"/>
                </a:lnTo>
                <a:lnTo>
                  <a:pt x="18287" y="24383"/>
                </a:lnTo>
                <a:lnTo>
                  <a:pt x="16764" y="6096"/>
                </a:lnTo>
                <a:lnTo>
                  <a:pt x="7620" y="6096"/>
                </a:lnTo>
                <a:lnTo>
                  <a:pt x="4572" y="4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14855" y="1583435"/>
            <a:ext cx="79248" cy="144779"/>
          </a:xfrm>
          <a:custGeom>
            <a:avLst/>
            <a:gdLst/>
            <a:ahLst/>
            <a:cxnLst/>
            <a:rect l="l" t="t" r="r" b="b"/>
            <a:pathLst>
              <a:path w="79248" h="144779">
                <a:moveTo>
                  <a:pt x="0" y="135635"/>
                </a:moveTo>
                <a:lnTo>
                  <a:pt x="0" y="140207"/>
                </a:lnTo>
                <a:lnTo>
                  <a:pt x="1524" y="143255"/>
                </a:lnTo>
                <a:lnTo>
                  <a:pt x="4571" y="144779"/>
                </a:lnTo>
                <a:lnTo>
                  <a:pt x="77724" y="144779"/>
                </a:lnTo>
                <a:lnTo>
                  <a:pt x="77724" y="141731"/>
                </a:lnTo>
                <a:lnTo>
                  <a:pt x="79248" y="138683"/>
                </a:lnTo>
                <a:lnTo>
                  <a:pt x="79248" y="128016"/>
                </a:lnTo>
                <a:lnTo>
                  <a:pt x="77724" y="124968"/>
                </a:lnTo>
                <a:lnTo>
                  <a:pt x="77724" y="121920"/>
                </a:lnTo>
                <a:lnTo>
                  <a:pt x="28956" y="121920"/>
                </a:lnTo>
                <a:lnTo>
                  <a:pt x="28956" y="3048"/>
                </a:lnTo>
                <a:lnTo>
                  <a:pt x="25908" y="1524"/>
                </a:lnTo>
                <a:lnTo>
                  <a:pt x="22860" y="1524"/>
                </a:lnTo>
                <a:lnTo>
                  <a:pt x="19812" y="0"/>
                </a:lnTo>
                <a:lnTo>
                  <a:pt x="7620" y="0"/>
                </a:lnTo>
                <a:lnTo>
                  <a:pt x="4571" y="1524"/>
                </a:lnTo>
                <a:lnTo>
                  <a:pt x="1524" y="1524"/>
                </a:lnTo>
                <a:lnTo>
                  <a:pt x="0" y="4572"/>
                </a:lnTo>
                <a:lnTo>
                  <a:pt x="0" y="1356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94331" y="1569719"/>
            <a:ext cx="48768" cy="198120"/>
          </a:xfrm>
          <a:custGeom>
            <a:avLst/>
            <a:gdLst/>
            <a:ahLst/>
            <a:cxnLst/>
            <a:rect l="l" t="t" r="r" b="b"/>
            <a:pathLst>
              <a:path w="48768" h="198120">
                <a:moveTo>
                  <a:pt x="45719" y="1524"/>
                </a:moveTo>
                <a:lnTo>
                  <a:pt x="42671" y="0"/>
                </a:lnTo>
                <a:lnTo>
                  <a:pt x="30480" y="0"/>
                </a:lnTo>
                <a:lnTo>
                  <a:pt x="27431" y="1524"/>
                </a:lnTo>
                <a:lnTo>
                  <a:pt x="24383" y="3048"/>
                </a:lnTo>
                <a:lnTo>
                  <a:pt x="19812" y="10668"/>
                </a:lnTo>
                <a:lnTo>
                  <a:pt x="16763" y="18288"/>
                </a:lnTo>
                <a:lnTo>
                  <a:pt x="13715" y="25908"/>
                </a:lnTo>
                <a:lnTo>
                  <a:pt x="13663" y="26039"/>
                </a:lnTo>
                <a:lnTo>
                  <a:pt x="9886" y="38172"/>
                </a:lnTo>
                <a:lnTo>
                  <a:pt x="6095" y="50292"/>
                </a:lnTo>
                <a:lnTo>
                  <a:pt x="4571" y="57912"/>
                </a:lnTo>
                <a:lnTo>
                  <a:pt x="3048" y="65532"/>
                </a:lnTo>
                <a:lnTo>
                  <a:pt x="1524" y="74675"/>
                </a:lnTo>
                <a:lnTo>
                  <a:pt x="1524" y="82296"/>
                </a:lnTo>
                <a:lnTo>
                  <a:pt x="0" y="91440"/>
                </a:lnTo>
                <a:lnTo>
                  <a:pt x="0" y="108204"/>
                </a:lnTo>
                <a:lnTo>
                  <a:pt x="1524" y="115824"/>
                </a:lnTo>
                <a:lnTo>
                  <a:pt x="1524" y="123444"/>
                </a:lnTo>
                <a:lnTo>
                  <a:pt x="3048" y="132588"/>
                </a:lnTo>
                <a:lnTo>
                  <a:pt x="4571" y="140208"/>
                </a:lnTo>
                <a:lnTo>
                  <a:pt x="6095" y="147827"/>
                </a:lnTo>
                <a:lnTo>
                  <a:pt x="6122" y="147985"/>
                </a:lnTo>
                <a:lnTo>
                  <a:pt x="9357" y="160660"/>
                </a:lnTo>
                <a:lnTo>
                  <a:pt x="13715" y="172212"/>
                </a:lnTo>
                <a:lnTo>
                  <a:pt x="16763" y="179832"/>
                </a:lnTo>
                <a:lnTo>
                  <a:pt x="19812" y="187451"/>
                </a:lnTo>
                <a:lnTo>
                  <a:pt x="24383" y="195072"/>
                </a:lnTo>
                <a:lnTo>
                  <a:pt x="24383" y="196596"/>
                </a:lnTo>
                <a:lnTo>
                  <a:pt x="27431" y="198120"/>
                </a:lnTo>
                <a:lnTo>
                  <a:pt x="47243" y="198120"/>
                </a:lnTo>
                <a:lnTo>
                  <a:pt x="48768" y="195072"/>
                </a:lnTo>
                <a:lnTo>
                  <a:pt x="48768" y="192024"/>
                </a:lnTo>
                <a:lnTo>
                  <a:pt x="45124" y="182448"/>
                </a:lnTo>
                <a:lnTo>
                  <a:pt x="40980" y="170400"/>
                </a:lnTo>
                <a:lnTo>
                  <a:pt x="37170" y="158352"/>
                </a:lnTo>
                <a:lnTo>
                  <a:pt x="33527" y="146304"/>
                </a:lnTo>
                <a:lnTo>
                  <a:pt x="31901" y="137271"/>
                </a:lnTo>
                <a:lnTo>
                  <a:pt x="30265" y="124897"/>
                </a:lnTo>
                <a:lnTo>
                  <a:pt x="29283" y="112218"/>
                </a:lnTo>
                <a:lnTo>
                  <a:pt x="28956" y="99060"/>
                </a:lnTo>
                <a:lnTo>
                  <a:pt x="29133" y="89303"/>
                </a:lnTo>
                <a:lnTo>
                  <a:pt x="29944" y="76515"/>
                </a:lnTo>
                <a:lnTo>
                  <a:pt x="31408" y="64078"/>
                </a:lnTo>
                <a:lnTo>
                  <a:pt x="33527" y="51816"/>
                </a:lnTo>
                <a:lnTo>
                  <a:pt x="35816" y="42240"/>
                </a:lnTo>
                <a:lnTo>
                  <a:pt x="39575" y="30192"/>
                </a:lnTo>
                <a:lnTo>
                  <a:pt x="44004" y="18144"/>
                </a:lnTo>
                <a:lnTo>
                  <a:pt x="48768" y="6096"/>
                </a:lnTo>
                <a:lnTo>
                  <a:pt x="48768" y="3048"/>
                </a:lnTo>
                <a:lnTo>
                  <a:pt x="45719" y="1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51075" y="1697735"/>
            <a:ext cx="10668" cy="28955"/>
          </a:xfrm>
          <a:custGeom>
            <a:avLst/>
            <a:gdLst/>
            <a:ahLst/>
            <a:cxnLst/>
            <a:rect l="l" t="t" r="r" b="b"/>
            <a:pathLst>
              <a:path w="10668" h="28955">
                <a:moveTo>
                  <a:pt x="0" y="22859"/>
                </a:moveTo>
                <a:lnTo>
                  <a:pt x="3048" y="24383"/>
                </a:lnTo>
                <a:lnTo>
                  <a:pt x="4571" y="25907"/>
                </a:lnTo>
                <a:lnTo>
                  <a:pt x="7619" y="28955"/>
                </a:lnTo>
                <a:lnTo>
                  <a:pt x="10668" y="6096"/>
                </a:lnTo>
                <a:lnTo>
                  <a:pt x="6095" y="3048"/>
                </a:lnTo>
                <a:lnTo>
                  <a:pt x="3048" y="0"/>
                </a:lnTo>
                <a:lnTo>
                  <a:pt x="0" y="22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22119" y="1574291"/>
            <a:ext cx="99060" cy="156972"/>
          </a:xfrm>
          <a:custGeom>
            <a:avLst/>
            <a:gdLst/>
            <a:ahLst/>
            <a:cxnLst/>
            <a:rect l="l" t="t" r="r" b="b"/>
            <a:pathLst>
              <a:path w="99060" h="156972">
                <a:moveTo>
                  <a:pt x="13715" y="0"/>
                </a:moveTo>
                <a:lnTo>
                  <a:pt x="3048" y="0"/>
                </a:lnTo>
                <a:lnTo>
                  <a:pt x="0" y="1524"/>
                </a:lnTo>
                <a:lnTo>
                  <a:pt x="0" y="153924"/>
                </a:lnTo>
                <a:lnTo>
                  <a:pt x="3048" y="153924"/>
                </a:lnTo>
                <a:lnTo>
                  <a:pt x="6095" y="155448"/>
                </a:lnTo>
                <a:lnTo>
                  <a:pt x="16763" y="155448"/>
                </a:lnTo>
                <a:lnTo>
                  <a:pt x="19812" y="153924"/>
                </a:lnTo>
                <a:lnTo>
                  <a:pt x="22860" y="153924"/>
                </a:lnTo>
                <a:lnTo>
                  <a:pt x="22860" y="140208"/>
                </a:lnTo>
                <a:lnTo>
                  <a:pt x="25907" y="143255"/>
                </a:lnTo>
                <a:lnTo>
                  <a:pt x="28956" y="146303"/>
                </a:lnTo>
                <a:lnTo>
                  <a:pt x="32004" y="123444"/>
                </a:lnTo>
                <a:lnTo>
                  <a:pt x="27431" y="117348"/>
                </a:lnTo>
                <a:lnTo>
                  <a:pt x="27431" y="85344"/>
                </a:lnTo>
                <a:lnTo>
                  <a:pt x="30480" y="82296"/>
                </a:lnTo>
                <a:lnTo>
                  <a:pt x="32004" y="79248"/>
                </a:lnTo>
                <a:lnTo>
                  <a:pt x="33527" y="77724"/>
                </a:lnTo>
                <a:lnTo>
                  <a:pt x="36575" y="74675"/>
                </a:lnTo>
                <a:lnTo>
                  <a:pt x="38100" y="73151"/>
                </a:lnTo>
                <a:lnTo>
                  <a:pt x="41148" y="71627"/>
                </a:lnTo>
                <a:lnTo>
                  <a:pt x="44195" y="70103"/>
                </a:lnTo>
                <a:lnTo>
                  <a:pt x="47243" y="68579"/>
                </a:lnTo>
                <a:lnTo>
                  <a:pt x="54863" y="68579"/>
                </a:lnTo>
                <a:lnTo>
                  <a:pt x="57912" y="70103"/>
                </a:lnTo>
                <a:lnTo>
                  <a:pt x="60960" y="71627"/>
                </a:lnTo>
                <a:lnTo>
                  <a:pt x="62483" y="73151"/>
                </a:lnTo>
                <a:lnTo>
                  <a:pt x="65531" y="76200"/>
                </a:lnTo>
                <a:lnTo>
                  <a:pt x="67056" y="79248"/>
                </a:lnTo>
                <a:lnTo>
                  <a:pt x="68580" y="82296"/>
                </a:lnTo>
                <a:lnTo>
                  <a:pt x="68580" y="85344"/>
                </a:lnTo>
                <a:lnTo>
                  <a:pt x="70104" y="89916"/>
                </a:lnTo>
                <a:lnTo>
                  <a:pt x="70104" y="112775"/>
                </a:lnTo>
                <a:lnTo>
                  <a:pt x="68580" y="117348"/>
                </a:lnTo>
                <a:lnTo>
                  <a:pt x="67056" y="120396"/>
                </a:lnTo>
                <a:lnTo>
                  <a:pt x="65531" y="123444"/>
                </a:lnTo>
                <a:lnTo>
                  <a:pt x="64007" y="126492"/>
                </a:lnTo>
                <a:lnTo>
                  <a:pt x="62483" y="128016"/>
                </a:lnTo>
                <a:lnTo>
                  <a:pt x="59436" y="131064"/>
                </a:lnTo>
                <a:lnTo>
                  <a:pt x="56387" y="132588"/>
                </a:lnTo>
                <a:lnTo>
                  <a:pt x="42671" y="132588"/>
                </a:lnTo>
                <a:lnTo>
                  <a:pt x="39624" y="129540"/>
                </a:lnTo>
                <a:lnTo>
                  <a:pt x="36575" y="152400"/>
                </a:lnTo>
                <a:lnTo>
                  <a:pt x="39624" y="153924"/>
                </a:lnTo>
                <a:lnTo>
                  <a:pt x="41148" y="153924"/>
                </a:lnTo>
                <a:lnTo>
                  <a:pt x="44195" y="155448"/>
                </a:lnTo>
                <a:lnTo>
                  <a:pt x="47243" y="156972"/>
                </a:lnTo>
                <a:lnTo>
                  <a:pt x="64007" y="156972"/>
                </a:lnTo>
                <a:lnTo>
                  <a:pt x="70104" y="155448"/>
                </a:lnTo>
                <a:lnTo>
                  <a:pt x="74675" y="153924"/>
                </a:lnTo>
                <a:lnTo>
                  <a:pt x="80771" y="150875"/>
                </a:lnTo>
                <a:lnTo>
                  <a:pt x="85343" y="146303"/>
                </a:lnTo>
                <a:lnTo>
                  <a:pt x="88392" y="141732"/>
                </a:lnTo>
                <a:lnTo>
                  <a:pt x="91439" y="137160"/>
                </a:lnTo>
                <a:lnTo>
                  <a:pt x="94487" y="131064"/>
                </a:lnTo>
                <a:lnTo>
                  <a:pt x="97536" y="123444"/>
                </a:lnTo>
                <a:lnTo>
                  <a:pt x="99060" y="115824"/>
                </a:lnTo>
                <a:lnTo>
                  <a:pt x="99060" y="85344"/>
                </a:lnTo>
                <a:lnTo>
                  <a:pt x="97536" y="79248"/>
                </a:lnTo>
                <a:lnTo>
                  <a:pt x="96012" y="71627"/>
                </a:lnTo>
                <a:lnTo>
                  <a:pt x="92963" y="65532"/>
                </a:lnTo>
                <a:lnTo>
                  <a:pt x="89915" y="60960"/>
                </a:lnTo>
                <a:lnTo>
                  <a:pt x="86868" y="56388"/>
                </a:lnTo>
                <a:lnTo>
                  <a:pt x="82295" y="51816"/>
                </a:lnTo>
                <a:lnTo>
                  <a:pt x="77724" y="48768"/>
                </a:lnTo>
                <a:lnTo>
                  <a:pt x="73151" y="45720"/>
                </a:lnTo>
                <a:lnTo>
                  <a:pt x="67056" y="44196"/>
                </a:lnTo>
                <a:lnTo>
                  <a:pt x="56387" y="44196"/>
                </a:lnTo>
                <a:lnTo>
                  <a:pt x="53339" y="45720"/>
                </a:lnTo>
                <a:lnTo>
                  <a:pt x="47243" y="45720"/>
                </a:lnTo>
                <a:lnTo>
                  <a:pt x="45719" y="47244"/>
                </a:lnTo>
                <a:lnTo>
                  <a:pt x="42671" y="48768"/>
                </a:lnTo>
                <a:lnTo>
                  <a:pt x="39624" y="48768"/>
                </a:lnTo>
                <a:lnTo>
                  <a:pt x="38100" y="50292"/>
                </a:lnTo>
                <a:lnTo>
                  <a:pt x="35051" y="53340"/>
                </a:lnTo>
                <a:lnTo>
                  <a:pt x="32004" y="54864"/>
                </a:lnTo>
                <a:lnTo>
                  <a:pt x="30480" y="56388"/>
                </a:lnTo>
                <a:lnTo>
                  <a:pt x="27431" y="59436"/>
                </a:lnTo>
                <a:lnTo>
                  <a:pt x="27431" y="4572"/>
                </a:lnTo>
                <a:lnTo>
                  <a:pt x="25907" y="1524"/>
                </a:lnTo>
                <a:lnTo>
                  <a:pt x="22860" y="0"/>
                </a:lnTo>
                <a:lnTo>
                  <a:pt x="137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10283" y="1565147"/>
            <a:ext cx="438912" cy="208788"/>
          </a:xfrm>
          <a:custGeom>
            <a:avLst/>
            <a:gdLst/>
            <a:ahLst/>
            <a:cxnLst/>
            <a:rect l="l" t="t" r="r" b="b"/>
            <a:pathLst>
              <a:path w="438912" h="208788">
                <a:moveTo>
                  <a:pt x="25908" y="24384"/>
                </a:moveTo>
                <a:lnTo>
                  <a:pt x="27432" y="24384"/>
                </a:lnTo>
                <a:lnTo>
                  <a:pt x="28955" y="25146"/>
                </a:lnTo>
                <a:lnTo>
                  <a:pt x="28956" y="22860"/>
                </a:lnTo>
                <a:lnTo>
                  <a:pt x="28956" y="144780"/>
                </a:lnTo>
                <a:lnTo>
                  <a:pt x="77724" y="144779"/>
                </a:lnTo>
                <a:lnTo>
                  <a:pt x="77724" y="146304"/>
                </a:lnTo>
                <a:lnTo>
                  <a:pt x="79057" y="151638"/>
                </a:lnTo>
                <a:lnTo>
                  <a:pt x="79248" y="152400"/>
                </a:lnTo>
                <a:lnTo>
                  <a:pt x="79248" y="158496"/>
                </a:lnTo>
                <a:lnTo>
                  <a:pt x="10668" y="158496"/>
                </a:lnTo>
                <a:lnTo>
                  <a:pt x="10160" y="157479"/>
                </a:lnTo>
                <a:lnTo>
                  <a:pt x="9143" y="153924"/>
                </a:lnTo>
                <a:lnTo>
                  <a:pt x="9143" y="25146"/>
                </a:lnTo>
                <a:lnTo>
                  <a:pt x="9143" y="156972"/>
                </a:lnTo>
                <a:lnTo>
                  <a:pt x="7620" y="25908"/>
                </a:lnTo>
                <a:lnTo>
                  <a:pt x="7620" y="167640"/>
                </a:lnTo>
                <a:lnTo>
                  <a:pt x="12192" y="169164"/>
                </a:lnTo>
                <a:lnTo>
                  <a:pt x="80772" y="169164"/>
                </a:lnTo>
                <a:lnTo>
                  <a:pt x="76200" y="160020"/>
                </a:lnTo>
                <a:lnTo>
                  <a:pt x="77723" y="159258"/>
                </a:lnTo>
                <a:lnTo>
                  <a:pt x="80772" y="169164"/>
                </a:lnTo>
                <a:lnTo>
                  <a:pt x="79248" y="150876"/>
                </a:lnTo>
                <a:lnTo>
                  <a:pt x="79248" y="144780"/>
                </a:lnTo>
                <a:lnTo>
                  <a:pt x="77724" y="143256"/>
                </a:lnTo>
                <a:lnTo>
                  <a:pt x="80772" y="134112"/>
                </a:lnTo>
                <a:lnTo>
                  <a:pt x="38099" y="134112"/>
                </a:lnTo>
                <a:lnTo>
                  <a:pt x="38100" y="140208"/>
                </a:lnTo>
                <a:lnTo>
                  <a:pt x="38099" y="134112"/>
                </a:lnTo>
                <a:lnTo>
                  <a:pt x="33528" y="134112"/>
                </a:lnTo>
                <a:lnTo>
                  <a:pt x="30480" y="25908"/>
                </a:lnTo>
                <a:lnTo>
                  <a:pt x="28956" y="15240"/>
                </a:lnTo>
                <a:lnTo>
                  <a:pt x="27432" y="13716"/>
                </a:lnTo>
                <a:lnTo>
                  <a:pt x="18288" y="13716"/>
                </a:lnTo>
                <a:lnTo>
                  <a:pt x="19812" y="24384"/>
                </a:lnTo>
                <a:lnTo>
                  <a:pt x="25908" y="24384"/>
                </a:lnTo>
                <a:close/>
              </a:path>
              <a:path w="438912" h="208788">
                <a:moveTo>
                  <a:pt x="28956" y="15240"/>
                </a:moveTo>
                <a:lnTo>
                  <a:pt x="30480" y="25908"/>
                </a:lnTo>
                <a:lnTo>
                  <a:pt x="33528" y="134112"/>
                </a:lnTo>
                <a:lnTo>
                  <a:pt x="38099" y="134112"/>
                </a:lnTo>
                <a:lnTo>
                  <a:pt x="38100" y="22860"/>
                </a:lnTo>
                <a:lnTo>
                  <a:pt x="36576" y="18288"/>
                </a:lnTo>
                <a:lnTo>
                  <a:pt x="32004" y="15240"/>
                </a:lnTo>
                <a:lnTo>
                  <a:pt x="28956" y="15240"/>
                </a:lnTo>
                <a:close/>
              </a:path>
              <a:path w="438912" h="208788">
                <a:moveTo>
                  <a:pt x="146304" y="94488"/>
                </a:moveTo>
                <a:lnTo>
                  <a:pt x="150875" y="100584"/>
                </a:lnTo>
                <a:lnTo>
                  <a:pt x="155448" y="94488"/>
                </a:lnTo>
                <a:lnTo>
                  <a:pt x="155448" y="76200"/>
                </a:lnTo>
                <a:lnTo>
                  <a:pt x="152400" y="73152"/>
                </a:lnTo>
                <a:lnTo>
                  <a:pt x="147828" y="71628"/>
                </a:lnTo>
                <a:lnTo>
                  <a:pt x="144780" y="80772"/>
                </a:lnTo>
                <a:lnTo>
                  <a:pt x="143256" y="80772"/>
                </a:lnTo>
                <a:lnTo>
                  <a:pt x="147828" y="82296"/>
                </a:lnTo>
                <a:lnTo>
                  <a:pt x="146304" y="82296"/>
                </a:lnTo>
                <a:lnTo>
                  <a:pt x="148336" y="83311"/>
                </a:lnTo>
                <a:lnTo>
                  <a:pt x="149351" y="85344"/>
                </a:lnTo>
                <a:lnTo>
                  <a:pt x="149351" y="83820"/>
                </a:lnTo>
                <a:lnTo>
                  <a:pt x="150875" y="88392"/>
                </a:lnTo>
                <a:lnTo>
                  <a:pt x="149351" y="86868"/>
                </a:lnTo>
                <a:lnTo>
                  <a:pt x="150875" y="89916"/>
                </a:lnTo>
                <a:lnTo>
                  <a:pt x="150875" y="94488"/>
                </a:lnTo>
                <a:lnTo>
                  <a:pt x="146304" y="94488"/>
                </a:lnTo>
                <a:close/>
              </a:path>
              <a:path w="438912" h="208788">
                <a:moveTo>
                  <a:pt x="143256" y="70104"/>
                </a:moveTo>
                <a:lnTo>
                  <a:pt x="129540" y="70104"/>
                </a:lnTo>
                <a:lnTo>
                  <a:pt x="123443" y="71628"/>
                </a:lnTo>
                <a:lnTo>
                  <a:pt x="112776" y="76200"/>
                </a:lnTo>
                <a:lnTo>
                  <a:pt x="108204" y="77724"/>
                </a:lnTo>
                <a:lnTo>
                  <a:pt x="105156" y="79248"/>
                </a:lnTo>
                <a:lnTo>
                  <a:pt x="105156" y="80772"/>
                </a:lnTo>
                <a:lnTo>
                  <a:pt x="104394" y="80771"/>
                </a:lnTo>
                <a:lnTo>
                  <a:pt x="103632" y="80009"/>
                </a:lnTo>
                <a:lnTo>
                  <a:pt x="103124" y="80263"/>
                </a:lnTo>
                <a:lnTo>
                  <a:pt x="102108" y="79248"/>
                </a:lnTo>
                <a:lnTo>
                  <a:pt x="103632" y="56388"/>
                </a:lnTo>
                <a:lnTo>
                  <a:pt x="100584" y="59436"/>
                </a:lnTo>
                <a:lnTo>
                  <a:pt x="96012" y="60960"/>
                </a:lnTo>
                <a:lnTo>
                  <a:pt x="92964" y="67056"/>
                </a:lnTo>
                <a:lnTo>
                  <a:pt x="92964" y="79248"/>
                </a:lnTo>
                <a:lnTo>
                  <a:pt x="94488" y="83820"/>
                </a:lnTo>
                <a:lnTo>
                  <a:pt x="97536" y="88392"/>
                </a:lnTo>
                <a:lnTo>
                  <a:pt x="102108" y="91440"/>
                </a:lnTo>
                <a:lnTo>
                  <a:pt x="102108" y="80772"/>
                </a:lnTo>
                <a:lnTo>
                  <a:pt x="103632" y="80772"/>
                </a:lnTo>
                <a:lnTo>
                  <a:pt x="105156" y="82296"/>
                </a:lnTo>
                <a:lnTo>
                  <a:pt x="106680" y="89916"/>
                </a:lnTo>
                <a:lnTo>
                  <a:pt x="109728" y="88392"/>
                </a:lnTo>
                <a:lnTo>
                  <a:pt x="112776" y="86868"/>
                </a:lnTo>
                <a:lnTo>
                  <a:pt x="117348" y="85344"/>
                </a:lnTo>
                <a:lnTo>
                  <a:pt x="115824" y="85344"/>
                </a:lnTo>
                <a:lnTo>
                  <a:pt x="126492" y="82296"/>
                </a:lnTo>
                <a:lnTo>
                  <a:pt x="124968" y="82296"/>
                </a:lnTo>
                <a:lnTo>
                  <a:pt x="131063" y="80772"/>
                </a:lnTo>
                <a:lnTo>
                  <a:pt x="144780" y="80772"/>
                </a:lnTo>
                <a:lnTo>
                  <a:pt x="147828" y="71628"/>
                </a:lnTo>
                <a:lnTo>
                  <a:pt x="143256" y="70104"/>
                </a:lnTo>
                <a:close/>
              </a:path>
              <a:path w="438912" h="208788">
                <a:moveTo>
                  <a:pt x="160019" y="88392"/>
                </a:moveTo>
                <a:lnTo>
                  <a:pt x="160019" y="83820"/>
                </a:lnTo>
                <a:lnTo>
                  <a:pt x="158496" y="80772"/>
                </a:lnTo>
                <a:lnTo>
                  <a:pt x="155448" y="76200"/>
                </a:lnTo>
                <a:lnTo>
                  <a:pt x="155448" y="94488"/>
                </a:lnTo>
                <a:lnTo>
                  <a:pt x="150875" y="100584"/>
                </a:lnTo>
                <a:lnTo>
                  <a:pt x="146304" y="94488"/>
                </a:lnTo>
                <a:lnTo>
                  <a:pt x="132587" y="96012"/>
                </a:lnTo>
                <a:lnTo>
                  <a:pt x="121919" y="97536"/>
                </a:lnTo>
                <a:lnTo>
                  <a:pt x="111252" y="100584"/>
                </a:lnTo>
                <a:lnTo>
                  <a:pt x="103632" y="103632"/>
                </a:lnTo>
                <a:lnTo>
                  <a:pt x="96012" y="109728"/>
                </a:lnTo>
                <a:lnTo>
                  <a:pt x="91440" y="115824"/>
                </a:lnTo>
                <a:lnTo>
                  <a:pt x="88392" y="124968"/>
                </a:lnTo>
                <a:lnTo>
                  <a:pt x="86868" y="134112"/>
                </a:lnTo>
                <a:lnTo>
                  <a:pt x="88392" y="143256"/>
                </a:lnTo>
                <a:lnTo>
                  <a:pt x="89915" y="150876"/>
                </a:lnTo>
                <a:lnTo>
                  <a:pt x="94488" y="156972"/>
                </a:lnTo>
                <a:lnTo>
                  <a:pt x="99060" y="161544"/>
                </a:lnTo>
                <a:lnTo>
                  <a:pt x="97536" y="141732"/>
                </a:lnTo>
                <a:lnTo>
                  <a:pt x="97536" y="128016"/>
                </a:lnTo>
                <a:lnTo>
                  <a:pt x="100584" y="120396"/>
                </a:lnTo>
                <a:lnTo>
                  <a:pt x="100584" y="121920"/>
                </a:lnTo>
                <a:lnTo>
                  <a:pt x="103632" y="115824"/>
                </a:lnTo>
                <a:lnTo>
                  <a:pt x="103632" y="117348"/>
                </a:lnTo>
                <a:lnTo>
                  <a:pt x="109728" y="112776"/>
                </a:lnTo>
                <a:lnTo>
                  <a:pt x="108204" y="112776"/>
                </a:lnTo>
                <a:lnTo>
                  <a:pt x="115824" y="109728"/>
                </a:lnTo>
                <a:lnTo>
                  <a:pt x="114300" y="109728"/>
                </a:lnTo>
                <a:lnTo>
                  <a:pt x="123443" y="106680"/>
                </a:lnTo>
                <a:lnTo>
                  <a:pt x="134112" y="105156"/>
                </a:lnTo>
                <a:lnTo>
                  <a:pt x="161544" y="105156"/>
                </a:lnTo>
                <a:lnTo>
                  <a:pt x="161544" y="94488"/>
                </a:lnTo>
                <a:lnTo>
                  <a:pt x="160019" y="88392"/>
                </a:lnTo>
                <a:close/>
              </a:path>
              <a:path w="438912" h="208788">
                <a:moveTo>
                  <a:pt x="79248" y="158496"/>
                </a:moveTo>
                <a:lnTo>
                  <a:pt x="79248" y="152400"/>
                </a:lnTo>
                <a:lnTo>
                  <a:pt x="79057" y="151638"/>
                </a:lnTo>
                <a:lnTo>
                  <a:pt x="77724" y="156972"/>
                </a:lnTo>
                <a:lnTo>
                  <a:pt x="77723" y="158496"/>
                </a:lnTo>
                <a:lnTo>
                  <a:pt x="79248" y="158496"/>
                </a:lnTo>
                <a:close/>
              </a:path>
              <a:path w="438912" h="208788">
                <a:moveTo>
                  <a:pt x="88392" y="150876"/>
                </a:moveTo>
                <a:lnTo>
                  <a:pt x="88392" y="144780"/>
                </a:lnTo>
                <a:lnTo>
                  <a:pt x="86868" y="140208"/>
                </a:lnTo>
                <a:lnTo>
                  <a:pt x="83820" y="135636"/>
                </a:lnTo>
                <a:lnTo>
                  <a:pt x="80772" y="134112"/>
                </a:lnTo>
                <a:lnTo>
                  <a:pt x="77724" y="143256"/>
                </a:lnTo>
                <a:lnTo>
                  <a:pt x="79248" y="144780"/>
                </a:lnTo>
                <a:lnTo>
                  <a:pt x="79248" y="150876"/>
                </a:lnTo>
                <a:lnTo>
                  <a:pt x="80772" y="169164"/>
                </a:lnTo>
                <a:lnTo>
                  <a:pt x="83820" y="167640"/>
                </a:lnTo>
                <a:lnTo>
                  <a:pt x="86868" y="163068"/>
                </a:lnTo>
                <a:lnTo>
                  <a:pt x="88392" y="158496"/>
                </a:lnTo>
                <a:lnTo>
                  <a:pt x="88392" y="150876"/>
                </a:lnTo>
                <a:close/>
              </a:path>
              <a:path w="438912" h="208788">
                <a:moveTo>
                  <a:pt x="77724" y="160020"/>
                </a:moveTo>
                <a:lnTo>
                  <a:pt x="76200" y="160020"/>
                </a:lnTo>
                <a:lnTo>
                  <a:pt x="80772" y="169164"/>
                </a:lnTo>
                <a:lnTo>
                  <a:pt x="77723" y="159258"/>
                </a:lnTo>
                <a:lnTo>
                  <a:pt x="77724" y="160020"/>
                </a:lnTo>
                <a:close/>
              </a:path>
              <a:path w="438912" h="208788">
                <a:moveTo>
                  <a:pt x="214884" y="15240"/>
                </a:moveTo>
                <a:lnTo>
                  <a:pt x="216408" y="14477"/>
                </a:lnTo>
                <a:lnTo>
                  <a:pt x="216407" y="13716"/>
                </a:lnTo>
                <a:lnTo>
                  <a:pt x="216408" y="14477"/>
                </a:lnTo>
                <a:lnTo>
                  <a:pt x="217931" y="13716"/>
                </a:lnTo>
                <a:lnTo>
                  <a:pt x="216407" y="12192"/>
                </a:lnTo>
                <a:lnTo>
                  <a:pt x="214884" y="15240"/>
                </a:lnTo>
                <a:close/>
              </a:path>
              <a:path w="438912" h="208788">
                <a:moveTo>
                  <a:pt x="228600" y="160020"/>
                </a:moveTo>
                <a:lnTo>
                  <a:pt x="228600" y="158496"/>
                </a:lnTo>
                <a:lnTo>
                  <a:pt x="222504" y="160020"/>
                </a:lnTo>
                <a:lnTo>
                  <a:pt x="220980" y="160020"/>
                </a:lnTo>
                <a:lnTo>
                  <a:pt x="217931" y="158496"/>
                </a:lnTo>
                <a:lnTo>
                  <a:pt x="217931" y="160020"/>
                </a:lnTo>
                <a:lnTo>
                  <a:pt x="216408" y="159257"/>
                </a:lnTo>
                <a:lnTo>
                  <a:pt x="216407" y="160020"/>
                </a:lnTo>
                <a:lnTo>
                  <a:pt x="219456" y="169164"/>
                </a:lnTo>
                <a:lnTo>
                  <a:pt x="219456" y="160020"/>
                </a:lnTo>
                <a:lnTo>
                  <a:pt x="224028" y="169164"/>
                </a:lnTo>
                <a:lnTo>
                  <a:pt x="230124" y="169164"/>
                </a:lnTo>
                <a:lnTo>
                  <a:pt x="224028" y="160020"/>
                </a:lnTo>
                <a:lnTo>
                  <a:pt x="228600" y="160020"/>
                </a:lnTo>
                <a:close/>
              </a:path>
              <a:path w="438912" h="208788">
                <a:moveTo>
                  <a:pt x="240792" y="161544"/>
                </a:moveTo>
                <a:lnTo>
                  <a:pt x="240792" y="149352"/>
                </a:lnTo>
                <a:lnTo>
                  <a:pt x="231648" y="152400"/>
                </a:lnTo>
                <a:lnTo>
                  <a:pt x="231648" y="158496"/>
                </a:lnTo>
                <a:lnTo>
                  <a:pt x="230123" y="159258"/>
                </a:lnTo>
                <a:lnTo>
                  <a:pt x="228600" y="160020"/>
                </a:lnTo>
                <a:lnTo>
                  <a:pt x="224028" y="160020"/>
                </a:lnTo>
                <a:lnTo>
                  <a:pt x="230124" y="169164"/>
                </a:lnTo>
                <a:lnTo>
                  <a:pt x="230124" y="160020"/>
                </a:lnTo>
                <a:lnTo>
                  <a:pt x="234696" y="167640"/>
                </a:lnTo>
                <a:lnTo>
                  <a:pt x="236219" y="156972"/>
                </a:lnTo>
                <a:lnTo>
                  <a:pt x="240411" y="161162"/>
                </a:lnTo>
                <a:lnTo>
                  <a:pt x="240792" y="161544"/>
                </a:lnTo>
                <a:close/>
              </a:path>
              <a:path w="438912" h="208788">
                <a:moveTo>
                  <a:pt x="236219" y="64008"/>
                </a:moveTo>
                <a:lnTo>
                  <a:pt x="234695" y="14477"/>
                </a:lnTo>
                <a:lnTo>
                  <a:pt x="234696" y="79248"/>
                </a:lnTo>
                <a:lnTo>
                  <a:pt x="243840" y="68580"/>
                </a:lnTo>
                <a:lnTo>
                  <a:pt x="236219" y="64008"/>
                </a:lnTo>
                <a:close/>
              </a:path>
              <a:path w="438912" h="208788">
                <a:moveTo>
                  <a:pt x="268224" y="161544"/>
                </a:moveTo>
                <a:lnTo>
                  <a:pt x="269748" y="161544"/>
                </a:lnTo>
                <a:lnTo>
                  <a:pt x="268986" y="161416"/>
                </a:lnTo>
                <a:lnTo>
                  <a:pt x="260604" y="160020"/>
                </a:lnTo>
                <a:lnTo>
                  <a:pt x="268224" y="161544"/>
                </a:lnTo>
                <a:close/>
              </a:path>
              <a:path w="438912" h="208788">
                <a:moveTo>
                  <a:pt x="316992" y="108204"/>
                </a:moveTo>
                <a:lnTo>
                  <a:pt x="315468" y="97536"/>
                </a:lnTo>
                <a:lnTo>
                  <a:pt x="313944" y="86868"/>
                </a:lnTo>
                <a:lnTo>
                  <a:pt x="310896" y="76200"/>
                </a:lnTo>
                <a:lnTo>
                  <a:pt x="306324" y="67056"/>
                </a:lnTo>
                <a:lnTo>
                  <a:pt x="300228" y="59436"/>
                </a:lnTo>
                <a:lnTo>
                  <a:pt x="292607" y="53340"/>
                </a:lnTo>
                <a:lnTo>
                  <a:pt x="281940" y="50292"/>
                </a:lnTo>
                <a:lnTo>
                  <a:pt x="271272" y="48768"/>
                </a:lnTo>
                <a:lnTo>
                  <a:pt x="262128" y="50292"/>
                </a:lnTo>
                <a:lnTo>
                  <a:pt x="252984" y="53340"/>
                </a:lnTo>
                <a:lnTo>
                  <a:pt x="243840" y="57912"/>
                </a:lnTo>
                <a:lnTo>
                  <a:pt x="236219" y="15240"/>
                </a:lnTo>
                <a:lnTo>
                  <a:pt x="234696" y="13716"/>
                </a:lnTo>
                <a:lnTo>
                  <a:pt x="236219" y="15240"/>
                </a:lnTo>
                <a:lnTo>
                  <a:pt x="243840" y="57912"/>
                </a:lnTo>
                <a:lnTo>
                  <a:pt x="243840" y="7620"/>
                </a:lnTo>
                <a:lnTo>
                  <a:pt x="239268" y="4572"/>
                </a:lnTo>
                <a:lnTo>
                  <a:pt x="234696" y="12192"/>
                </a:lnTo>
                <a:lnTo>
                  <a:pt x="234695" y="14477"/>
                </a:lnTo>
                <a:lnTo>
                  <a:pt x="236219" y="64008"/>
                </a:lnTo>
                <a:lnTo>
                  <a:pt x="243840" y="68580"/>
                </a:lnTo>
                <a:lnTo>
                  <a:pt x="234696" y="79248"/>
                </a:lnTo>
                <a:lnTo>
                  <a:pt x="249936" y="65532"/>
                </a:lnTo>
                <a:lnTo>
                  <a:pt x="257556" y="62484"/>
                </a:lnTo>
                <a:lnTo>
                  <a:pt x="256031" y="62484"/>
                </a:lnTo>
                <a:lnTo>
                  <a:pt x="263651" y="59436"/>
                </a:lnTo>
                <a:lnTo>
                  <a:pt x="271272" y="59436"/>
                </a:lnTo>
                <a:lnTo>
                  <a:pt x="280416" y="60960"/>
                </a:lnTo>
                <a:lnTo>
                  <a:pt x="278892" y="59436"/>
                </a:lnTo>
                <a:lnTo>
                  <a:pt x="288036" y="64008"/>
                </a:lnTo>
                <a:lnTo>
                  <a:pt x="286512" y="62484"/>
                </a:lnTo>
                <a:lnTo>
                  <a:pt x="294131" y="67056"/>
                </a:lnTo>
                <a:lnTo>
                  <a:pt x="292607" y="67056"/>
                </a:lnTo>
                <a:lnTo>
                  <a:pt x="298704" y="73152"/>
                </a:lnTo>
                <a:lnTo>
                  <a:pt x="297180" y="73152"/>
                </a:lnTo>
                <a:lnTo>
                  <a:pt x="301751" y="80772"/>
                </a:lnTo>
                <a:lnTo>
                  <a:pt x="304800" y="89916"/>
                </a:lnTo>
                <a:lnTo>
                  <a:pt x="304800" y="88392"/>
                </a:lnTo>
                <a:lnTo>
                  <a:pt x="306324" y="99060"/>
                </a:lnTo>
                <a:lnTo>
                  <a:pt x="306324" y="121920"/>
                </a:lnTo>
                <a:lnTo>
                  <a:pt x="306324" y="120396"/>
                </a:lnTo>
                <a:lnTo>
                  <a:pt x="303275" y="132588"/>
                </a:lnTo>
                <a:lnTo>
                  <a:pt x="303275" y="131064"/>
                </a:lnTo>
                <a:lnTo>
                  <a:pt x="300228" y="140208"/>
                </a:lnTo>
                <a:lnTo>
                  <a:pt x="295656" y="147828"/>
                </a:lnTo>
                <a:lnTo>
                  <a:pt x="297180" y="147828"/>
                </a:lnTo>
                <a:lnTo>
                  <a:pt x="291084" y="153924"/>
                </a:lnTo>
                <a:lnTo>
                  <a:pt x="283463" y="158496"/>
                </a:lnTo>
                <a:lnTo>
                  <a:pt x="284988" y="156972"/>
                </a:lnTo>
                <a:lnTo>
                  <a:pt x="277368" y="160020"/>
                </a:lnTo>
                <a:lnTo>
                  <a:pt x="268986" y="161416"/>
                </a:lnTo>
                <a:lnTo>
                  <a:pt x="269748" y="161544"/>
                </a:lnTo>
                <a:lnTo>
                  <a:pt x="268224" y="161544"/>
                </a:lnTo>
                <a:lnTo>
                  <a:pt x="260604" y="160020"/>
                </a:lnTo>
                <a:lnTo>
                  <a:pt x="257556" y="160020"/>
                </a:lnTo>
                <a:lnTo>
                  <a:pt x="252984" y="156972"/>
                </a:lnTo>
                <a:lnTo>
                  <a:pt x="254507" y="158496"/>
                </a:lnTo>
                <a:lnTo>
                  <a:pt x="249936" y="155448"/>
                </a:lnTo>
                <a:lnTo>
                  <a:pt x="246887" y="152400"/>
                </a:lnTo>
                <a:lnTo>
                  <a:pt x="246887" y="153924"/>
                </a:lnTo>
                <a:lnTo>
                  <a:pt x="242316" y="149352"/>
                </a:lnTo>
                <a:lnTo>
                  <a:pt x="243840" y="149352"/>
                </a:lnTo>
                <a:lnTo>
                  <a:pt x="230124" y="137160"/>
                </a:lnTo>
                <a:lnTo>
                  <a:pt x="230123" y="159258"/>
                </a:lnTo>
                <a:lnTo>
                  <a:pt x="231648" y="158496"/>
                </a:lnTo>
                <a:lnTo>
                  <a:pt x="231648" y="152400"/>
                </a:lnTo>
                <a:lnTo>
                  <a:pt x="240792" y="149352"/>
                </a:lnTo>
                <a:lnTo>
                  <a:pt x="240792" y="161544"/>
                </a:lnTo>
                <a:lnTo>
                  <a:pt x="243840" y="164592"/>
                </a:lnTo>
                <a:lnTo>
                  <a:pt x="248412" y="166116"/>
                </a:lnTo>
                <a:lnTo>
                  <a:pt x="252984" y="169164"/>
                </a:lnTo>
                <a:lnTo>
                  <a:pt x="259080" y="170688"/>
                </a:lnTo>
                <a:lnTo>
                  <a:pt x="256031" y="160020"/>
                </a:lnTo>
                <a:lnTo>
                  <a:pt x="259080" y="170688"/>
                </a:lnTo>
                <a:lnTo>
                  <a:pt x="268224" y="172212"/>
                </a:lnTo>
                <a:lnTo>
                  <a:pt x="278892" y="170688"/>
                </a:lnTo>
                <a:lnTo>
                  <a:pt x="289560" y="167640"/>
                </a:lnTo>
                <a:lnTo>
                  <a:pt x="297180" y="161544"/>
                </a:lnTo>
                <a:lnTo>
                  <a:pt x="304800" y="153924"/>
                </a:lnTo>
                <a:lnTo>
                  <a:pt x="309372" y="144780"/>
                </a:lnTo>
                <a:lnTo>
                  <a:pt x="313944" y="134112"/>
                </a:lnTo>
                <a:lnTo>
                  <a:pt x="315468" y="121920"/>
                </a:lnTo>
                <a:lnTo>
                  <a:pt x="316992" y="108204"/>
                </a:lnTo>
                <a:close/>
              </a:path>
              <a:path w="438912" h="208788">
                <a:moveTo>
                  <a:pt x="233172" y="3048"/>
                </a:moveTo>
                <a:lnTo>
                  <a:pt x="217931" y="3048"/>
                </a:lnTo>
                <a:lnTo>
                  <a:pt x="214884" y="15240"/>
                </a:lnTo>
                <a:lnTo>
                  <a:pt x="216407" y="12192"/>
                </a:lnTo>
                <a:lnTo>
                  <a:pt x="217931" y="13716"/>
                </a:lnTo>
                <a:lnTo>
                  <a:pt x="216408" y="14477"/>
                </a:lnTo>
                <a:lnTo>
                  <a:pt x="214884" y="15240"/>
                </a:lnTo>
                <a:lnTo>
                  <a:pt x="211836" y="4572"/>
                </a:lnTo>
                <a:lnTo>
                  <a:pt x="207263" y="7620"/>
                </a:lnTo>
                <a:lnTo>
                  <a:pt x="205740" y="12192"/>
                </a:lnTo>
                <a:lnTo>
                  <a:pt x="205740" y="160020"/>
                </a:lnTo>
                <a:lnTo>
                  <a:pt x="207263" y="164592"/>
                </a:lnTo>
                <a:lnTo>
                  <a:pt x="211836" y="167640"/>
                </a:lnTo>
                <a:lnTo>
                  <a:pt x="214884" y="158496"/>
                </a:lnTo>
                <a:lnTo>
                  <a:pt x="216407" y="169164"/>
                </a:lnTo>
                <a:lnTo>
                  <a:pt x="219456" y="169164"/>
                </a:lnTo>
                <a:lnTo>
                  <a:pt x="216407" y="160020"/>
                </a:lnTo>
                <a:lnTo>
                  <a:pt x="216408" y="14731"/>
                </a:lnTo>
                <a:lnTo>
                  <a:pt x="219456" y="13716"/>
                </a:lnTo>
                <a:lnTo>
                  <a:pt x="231648" y="13716"/>
                </a:lnTo>
                <a:lnTo>
                  <a:pt x="234696" y="15240"/>
                </a:lnTo>
                <a:lnTo>
                  <a:pt x="233172" y="13716"/>
                </a:lnTo>
                <a:lnTo>
                  <a:pt x="234695" y="14477"/>
                </a:lnTo>
                <a:lnTo>
                  <a:pt x="234696" y="12192"/>
                </a:lnTo>
                <a:lnTo>
                  <a:pt x="239268" y="4572"/>
                </a:lnTo>
                <a:lnTo>
                  <a:pt x="233172" y="3048"/>
                </a:lnTo>
                <a:close/>
              </a:path>
              <a:path w="438912" h="208788">
                <a:moveTo>
                  <a:pt x="236219" y="156972"/>
                </a:moveTo>
                <a:lnTo>
                  <a:pt x="234696" y="167640"/>
                </a:lnTo>
                <a:lnTo>
                  <a:pt x="239268" y="164592"/>
                </a:lnTo>
                <a:lnTo>
                  <a:pt x="240411" y="161162"/>
                </a:lnTo>
                <a:lnTo>
                  <a:pt x="236219" y="156972"/>
                </a:lnTo>
                <a:close/>
              </a:path>
              <a:path w="438912" h="208788">
                <a:moveTo>
                  <a:pt x="406907" y="205740"/>
                </a:moveTo>
                <a:lnTo>
                  <a:pt x="409956" y="207264"/>
                </a:lnTo>
                <a:lnTo>
                  <a:pt x="411480" y="196596"/>
                </a:lnTo>
                <a:lnTo>
                  <a:pt x="413004" y="198120"/>
                </a:lnTo>
                <a:lnTo>
                  <a:pt x="414528" y="208788"/>
                </a:lnTo>
                <a:lnTo>
                  <a:pt x="425196" y="208788"/>
                </a:lnTo>
                <a:lnTo>
                  <a:pt x="428244" y="207264"/>
                </a:lnTo>
                <a:lnTo>
                  <a:pt x="428244" y="199644"/>
                </a:lnTo>
                <a:lnTo>
                  <a:pt x="431292" y="207264"/>
                </a:lnTo>
                <a:lnTo>
                  <a:pt x="429768" y="196596"/>
                </a:lnTo>
                <a:lnTo>
                  <a:pt x="428244" y="197357"/>
                </a:lnTo>
                <a:lnTo>
                  <a:pt x="427329" y="197815"/>
                </a:lnTo>
                <a:lnTo>
                  <a:pt x="426719" y="198120"/>
                </a:lnTo>
                <a:lnTo>
                  <a:pt x="416051" y="198120"/>
                </a:lnTo>
                <a:lnTo>
                  <a:pt x="413004" y="196596"/>
                </a:lnTo>
                <a:lnTo>
                  <a:pt x="414528" y="198120"/>
                </a:lnTo>
                <a:lnTo>
                  <a:pt x="412496" y="197103"/>
                </a:lnTo>
                <a:lnTo>
                  <a:pt x="406907" y="185928"/>
                </a:lnTo>
                <a:lnTo>
                  <a:pt x="402336" y="175260"/>
                </a:lnTo>
                <a:lnTo>
                  <a:pt x="397763" y="163068"/>
                </a:lnTo>
                <a:lnTo>
                  <a:pt x="399288" y="163068"/>
                </a:lnTo>
                <a:lnTo>
                  <a:pt x="394716" y="150876"/>
                </a:lnTo>
                <a:lnTo>
                  <a:pt x="394716" y="152400"/>
                </a:lnTo>
                <a:lnTo>
                  <a:pt x="393192" y="140208"/>
                </a:lnTo>
                <a:lnTo>
                  <a:pt x="391668" y="128016"/>
                </a:lnTo>
                <a:lnTo>
                  <a:pt x="390144" y="115824"/>
                </a:lnTo>
                <a:lnTo>
                  <a:pt x="390144" y="91440"/>
                </a:lnTo>
                <a:lnTo>
                  <a:pt x="391668" y="79248"/>
                </a:lnTo>
                <a:lnTo>
                  <a:pt x="393192" y="67056"/>
                </a:lnTo>
                <a:lnTo>
                  <a:pt x="393192" y="68580"/>
                </a:lnTo>
                <a:lnTo>
                  <a:pt x="396240" y="56388"/>
                </a:lnTo>
                <a:lnTo>
                  <a:pt x="394716" y="56388"/>
                </a:lnTo>
                <a:lnTo>
                  <a:pt x="399288" y="44196"/>
                </a:lnTo>
                <a:lnTo>
                  <a:pt x="402336" y="32004"/>
                </a:lnTo>
                <a:lnTo>
                  <a:pt x="402336" y="33528"/>
                </a:lnTo>
                <a:lnTo>
                  <a:pt x="406907" y="21336"/>
                </a:lnTo>
                <a:lnTo>
                  <a:pt x="412241" y="10668"/>
                </a:lnTo>
                <a:lnTo>
                  <a:pt x="426719" y="10668"/>
                </a:lnTo>
                <a:lnTo>
                  <a:pt x="426719" y="9144"/>
                </a:lnTo>
                <a:lnTo>
                  <a:pt x="428244" y="0"/>
                </a:lnTo>
                <a:lnTo>
                  <a:pt x="414528" y="0"/>
                </a:lnTo>
                <a:lnTo>
                  <a:pt x="413004" y="9144"/>
                </a:lnTo>
                <a:lnTo>
                  <a:pt x="411480" y="10668"/>
                </a:lnTo>
                <a:lnTo>
                  <a:pt x="406907" y="1524"/>
                </a:lnTo>
                <a:lnTo>
                  <a:pt x="403860" y="4572"/>
                </a:lnTo>
                <a:lnTo>
                  <a:pt x="397763" y="16764"/>
                </a:lnTo>
                <a:lnTo>
                  <a:pt x="393192" y="28956"/>
                </a:lnTo>
                <a:lnTo>
                  <a:pt x="388619" y="41148"/>
                </a:lnTo>
                <a:lnTo>
                  <a:pt x="385572" y="53340"/>
                </a:lnTo>
                <a:lnTo>
                  <a:pt x="382524" y="65532"/>
                </a:lnTo>
                <a:lnTo>
                  <a:pt x="381000" y="77724"/>
                </a:lnTo>
                <a:lnTo>
                  <a:pt x="379475" y="91440"/>
                </a:lnTo>
                <a:lnTo>
                  <a:pt x="379475" y="115824"/>
                </a:lnTo>
                <a:lnTo>
                  <a:pt x="381000" y="129540"/>
                </a:lnTo>
                <a:lnTo>
                  <a:pt x="382524" y="141732"/>
                </a:lnTo>
                <a:lnTo>
                  <a:pt x="385572" y="153924"/>
                </a:lnTo>
                <a:lnTo>
                  <a:pt x="388619" y="166116"/>
                </a:lnTo>
                <a:lnTo>
                  <a:pt x="393192" y="178308"/>
                </a:lnTo>
                <a:lnTo>
                  <a:pt x="397763" y="190500"/>
                </a:lnTo>
                <a:lnTo>
                  <a:pt x="403860" y="202692"/>
                </a:lnTo>
                <a:lnTo>
                  <a:pt x="406907" y="205740"/>
                </a:lnTo>
                <a:close/>
              </a:path>
              <a:path w="438912" h="208788">
                <a:moveTo>
                  <a:pt x="428244" y="172212"/>
                </a:moveTo>
                <a:lnTo>
                  <a:pt x="429768" y="172212"/>
                </a:lnTo>
                <a:lnTo>
                  <a:pt x="423672" y="149352"/>
                </a:lnTo>
                <a:lnTo>
                  <a:pt x="423672" y="150876"/>
                </a:lnTo>
                <a:lnTo>
                  <a:pt x="420624" y="138684"/>
                </a:lnTo>
                <a:lnTo>
                  <a:pt x="419100" y="126492"/>
                </a:lnTo>
                <a:lnTo>
                  <a:pt x="419100" y="175260"/>
                </a:lnTo>
                <a:lnTo>
                  <a:pt x="426719" y="198120"/>
                </a:lnTo>
                <a:lnTo>
                  <a:pt x="426719" y="196596"/>
                </a:lnTo>
                <a:lnTo>
                  <a:pt x="427329" y="197815"/>
                </a:lnTo>
                <a:lnTo>
                  <a:pt x="428244" y="197357"/>
                </a:lnTo>
                <a:lnTo>
                  <a:pt x="428244" y="196596"/>
                </a:lnTo>
                <a:lnTo>
                  <a:pt x="429768" y="196596"/>
                </a:lnTo>
                <a:lnTo>
                  <a:pt x="431292" y="207264"/>
                </a:lnTo>
                <a:lnTo>
                  <a:pt x="434340" y="205740"/>
                </a:lnTo>
                <a:lnTo>
                  <a:pt x="437388" y="202692"/>
                </a:lnTo>
                <a:lnTo>
                  <a:pt x="437388" y="195072"/>
                </a:lnTo>
                <a:lnTo>
                  <a:pt x="428244" y="172212"/>
                </a:lnTo>
                <a:close/>
              </a:path>
              <a:path w="438912" h="208788">
                <a:moveTo>
                  <a:pt x="428244" y="9144"/>
                </a:moveTo>
                <a:lnTo>
                  <a:pt x="427736" y="9651"/>
                </a:lnTo>
                <a:lnTo>
                  <a:pt x="427989" y="9779"/>
                </a:lnTo>
                <a:lnTo>
                  <a:pt x="428244" y="9905"/>
                </a:lnTo>
                <a:lnTo>
                  <a:pt x="428244" y="9144"/>
                </a:lnTo>
                <a:close/>
              </a:path>
              <a:path w="438912" h="208788">
                <a:moveTo>
                  <a:pt x="427634" y="10667"/>
                </a:moveTo>
                <a:lnTo>
                  <a:pt x="428244" y="12192"/>
                </a:lnTo>
                <a:lnTo>
                  <a:pt x="428244" y="35052"/>
                </a:lnTo>
                <a:lnTo>
                  <a:pt x="437388" y="12192"/>
                </a:lnTo>
                <a:lnTo>
                  <a:pt x="438912" y="7620"/>
                </a:lnTo>
                <a:lnTo>
                  <a:pt x="434340" y="1524"/>
                </a:lnTo>
                <a:lnTo>
                  <a:pt x="431292" y="1524"/>
                </a:lnTo>
                <a:lnTo>
                  <a:pt x="428244" y="0"/>
                </a:lnTo>
                <a:lnTo>
                  <a:pt x="429768" y="10668"/>
                </a:lnTo>
                <a:lnTo>
                  <a:pt x="427634" y="10667"/>
                </a:lnTo>
                <a:close/>
              </a:path>
              <a:path w="438912" h="208788">
                <a:moveTo>
                  <a:pt x="411480" y="10668"/>
                </a:moveTo>
                <a:lnTo>
                  <a:pt x="413004" y="9144"/>
                </a:lnTo>
                <a:lnTo>
                  <a:pt x="414528" y="0"/>
                </a:lnTo>
                <a:lnTo>
                  <a:pt x="409956" y="0"/>
                </a:lnTo>
                <a:lnTo>
                  <a:pt x="406907" y="1524"/>
                </a:lnTo>
                <a:lnTo>
                  <a:pt x="411480" y="10668"/>
                </a:lnTo>
                <a:close/>
              </a:path>
              <a:path w="438912" h="208788">
                <a:moveTo>
                  <a:pt x="411480" y="196596"/>
                </a:moveTo>
                <a:lnTo>
                  <a:pt x="409956" y="207264"/>
                </a:lnTo>
                <a:lnTo>
                  <a:pt x="414528" y="208788"/>
                </a:lnTo>
                <a:lnTo>
                  <a:pt x="413004" y="198120"/>
                </a:lnTo>
                <a:lnTo>
                  <a:pt x="411480" y="196596"/>
                </a:lnTo>
                <a:close/>
              </a:path>
              <a:path w="438912" h="208788">
                <a:moveTo>
                  <a:pt x="425196" y="45720"/>
                </a:moveTo>
                <a:lnTo>
                  <a:pt x="428244" y="35052"/>
                </a:lnTo>
                <a:lnTo>
                  <a:pt x="428244" y="12192"/>
                </a:lnTo>
                <a:lnTo>
                  <a:pt x="427634" y="10667"/>
                </a:lnTo>
                <a:lnTo>
                  <a:pt x="429768" y="10668"/>
                </a:lnTo>
                <a:lnTo>
                  <a:pt x="428244" y="7620"/>
                </a:lnTo>
                <a:lnTo>
                  <a:pt x="427329" y="9448"/>
                </a:lnTo>
                <a:lnTo>
                  <a:pt x="427100" y="9906"/>
                </a:lnTo>
                <a:lnTo>
                  <a:pt x="427228" y="10159"/>
                </a:lnTo>
                <a:lnTo>
                  <a:pt x="427736" y="9651"/>
                </a:lnTo>
                <a:lnTo>
                  <a:pt x="428244" y="9144"/>
                </a:lnTo>
                <a:lnTo>
                  <a:pt x="428244" y="9905"/>
                </a:lnTo>
                <a:lnTo>
                  <a:pt x="427989" y="9779"/>
                </a:lnTo>
                <a:lnTo>
                  <a:pt x="427736" y="9651"/>
                </a:lnTo>
                <a:lnTo>
                  <a:pt x="427228" y="10159"/>
                </a:lnTo>
                <a:lnTo>
                  <a:pt x="427100" y="9906"/>
                </a:lnTo>
                <a:lnTo>
                  <a:pt x="427329" y="9448"/>
                </a:lnTo>
                <a:lnTo>
                  <a:pt x="428244" y="7620"/>
                </a:lnTo>
                <a:lnTo>
                  <a:pt x="429768" y="10668"/>
                </a:lnTo>
                <a:lnTo>
                  <a:pt x="428244" y="0"/>
                </a:lnTo>
                <a:lnTo>
                  <a:pt x="426719" y="9144"/>
                </a:lnTo>
                <a:lnTo>
                  <a:pt x="426719" y="10668"/>
                </a:lnTo>
                <a:lnTo>
                  <a:pt x="427482" y="10667"/>
                </a:lnTo>
                <a:lnTo>
                  <a:pt x="427566" y="10837"/>
                </a:lnTo>
                <a:lnTo>
                  <a:pt x="419100" y="32004"/>
                </a:lnTo>
                <a:lnTo>
                  <a:pt x="416051" y="42672"/>
                </a:lnTo>
                <a:lnTo>
                  <a:pt x="413004" y="54864"/>
                </a:lnTo>
                <a:lnTo>
                  <a:pt x="411480" y="67056"/>
                </a:lnTo>
                <a:lnTo>
                  <a:pt x="409956" y="79248"/>
                </a:lnTo>
                <a:lnTo>
                  <a:pt x="408431" y="91440"/>
                </a:lnTo>
                <a:lnTo>
                  <a:pt x="408431" y="115824"/>
                </a:lnTo>
                <a:lnTo>
                  <a:pt x="409956" y="128016"/>
                </a:lnTo>
                <a:lnTo>
                  <a:pt x="411480" y="140208"/>
                </a:lnTo>
                <a:lnTo>
                  <a:pt x="413004" y="152400"/>
                </a:lnTo>
                <a:lnTo>
                  <a:pt x="419100" y="175260"/>
                </a:lnTo>
                <a:lnTo>
                  <a:pt x="419100" y="79248"/>
                </a:lnTo>
                <a:lnTo>
                  <a:pt x="420624" y="68580"/>
                </a:lnTo>
                <a:lnTo>
                  <a:pt x="423672" y="56388"/>
                </a:lnTo>
                <a:lnTo>
                  <a:pt x="423672" y="57912"/>
                </a:lnTo>
                <a:lnTo>
                  <a:pt x="425196" y="45720"/>
                </a:lnTo>
                <a:close/>
              </a:path>
              <a:path w="438912" h="208788">
                <a:moveTo>
                  <a:pt x="420624" y="68580"/>
                </a:moveTo>
                <a:lnTo>
                  <a:pt x="419100" y="79248"/>
                </a:lnTo>
                <a:lnTo>
                  <a:pt x="419100" y="80772"/>
                </a:lnTo>
                <a:lnTo>
                  <a:pt x="420624" y="68580"/>
                </a:lnTo>
                <a:close/>
              </a:path>
              <a:path w="438912" h="208788">
                <a:moveTo>
                  <a:pt x="428244" y="199644"/>
                </a:moveTo>
                <a:lnTo>
                  <a:pt x="428244" y="207264"/>
                </a:lnTo>
                <a:lnTo>
                  <a:pt x="431292" y="207264"/>
                </a:lnTo>
                <a:lnTo>
                  <a:pt x="428244" y="199644"/>
                </a:lnTo>
                <a:close/>
              </a:path>
              <a:path w="438912" h="208788">
                <a:moveTo>
                  <a:pt x="234696" y="167640"/>
                </a:moveTo>
                <a:lnTo>
                  <a:pt x="230124" y="160020"/>
                </a:lnTo>
                <a:lnTo>
                  <a:pt x="230124" y="169164"/>
                </a:lnTo>
                <a:lnTo>
                  <a:pt x="234696" y="167640"/>
                </a:lnTo>
                <a:close/>
              </a:path>
              <a:path w="438912" h="208788">
                <a:moveTo>
                  <a:pt x="224028" y="169164"/>
                </a:moveTo>
                <a:lnTo>
                  <a:pt x="219456" y="160020"/>
                </a:lnTo>
                <a:lnTo>
                  <a:pt x="219456" y="169164"/>
                </a:lnTo>
                <a:lnTo>
                  <a:pt x="224028" y="169164"/>
                </a:lnTo>
                <a:close/>
              </a:path>
              <a:path w="438912" h="208788">
                <a:moveTo>
                  <a:pt x="214884" y="158496"/>
                </a:moveTo>
                <a:lnTo>
                  <a:pt x="211836" y="167640"/>
                </a:lnTo>
                <a:lnTo>
                  <a:pt x="216407" y="169164"/>
                </a:lnTo>
                <a:lnTo>
                  <a:pt x="214884" y="158496"/>
                </a:lnTo>
                <a:close/>
              </a:path>
              <a:path w="438912" h="208788">
                <a:moveTo>
                  <a:pt x="211836" y="4572"/>
                </a:moveTo>
                <a:lnTo>
                  <a:pt x="214884" y="15240"/>
                </a:lnTo>
                <a:lnTo>
                  <a:pt x="217931" y="3048"/>
                </a:lnTo>
                <a:lnTo>
                  <a:pt x="211836" y="4572"/>
                </a:lnTo>
                <a:close/>
              </a:path>
              <a:path w="438912" h="208788">
                <a:moveTo>
                  <a:pt x="129540" y="161544"/>
                </a:moveTo>
                <a:lnTo>
                  <a:pt x="129540" y="170688"/>
                </a:lnTo>
                <a:lnTo>
                  <a:pt x="138684" y="170688"/>
                </a:lnTo>
                <a:lnTo>
                  <a:pt x="129540" y="161544"/>
                </a:lnTo>
                <a:close/>
              </a:path>
              <a:path w="438912" h="208788">
                <a:moveTo>
                  <a:pt x="166116" y="161544"/>
                </a:moveTo>
                <a:lnTo>
                  <a:pt x="167640" y="160020"/>
                </a:lnTo>
                <a:lnTo>
                  <a:pt x="164592" y="158496"/>
                </a:lnTo>
                <a:lnTo>
                  <a:pt x="166116" y="161544"/>
                </a:lnTo>
                <a:close/>
              </a:path>
              <a:path w="438912" h="208788">
                <a:moveTo>
                  <a:pt x="252984" y="134112"/>
                </a:moveTo>
                <a:lnTo>
                  <a:pt x="257556" y="137160"/>
                </a:lnTo>
                <a:lnTo>
                  <a:pt x="259080" y="137160"/>
                </a:lnTo>
                <a:lnTo>
                  <a:pt x="252984" y="134112"/>
                </a:lnTo>
                <a:close/>
              </a:path>
              <a:path w="438912" h="208788">
                <a:moveTo>
                  <a:pt x="259080" y="83820"/>
                </a:moveTo>
                <a:lnTo>
                  <a:pt x="268224" y="83820"/>
                </a:lnTo>
                <a:lnTo>
                  <a:pt x="269748" y="85344"/>
                </a:lnTo>
                <a:lnTo>
                  <a:pt x="271272" y="86868"/>
                </a:lnTo>
                <a:lnTo>
                  <a:pt x="272796" y="88392"/>
                </a:lnTo>
                <a:lnTo>
                  <a:pt x="274319" y="89916"/>
                </a:lnTo>
                <a:lnTo>
                  <a:pt x="275844" y="94488"/>
                </a:lnTo>
                <a:lnTo>
                  <a:pt x="277368" y="100584"/>
                </a:lnTo>
                <a:lnTo>
                  <a:pt x="275844" y="99060"/>
                </a:lnTo>
                <a:lnTo>
                  <a:pt x="277272" y="110490"/>
                </a:lnTo>
                <a:lnTo>
                  <a:pt x="275844" y="121920"/>
                </a:lnTo>
                <a:lnTo>
                  <a:pt x="275844" y="120396"/>
                </a:lnTo>
                <a:lnTo>
                  <a:pt x="274319" y="126492"/>
                </a:lnTo>
                <a:lnTo>
                  <a:pt x="275844" y="124968"/>
                </a:lnTo>
                <a:lnTo>
                  <a:pt x="272796" y="131064"/>
                </a:lnTo>
                <a:lnTo>
                  <a:pt x="274319" y="129540"/>
                </a:lnTo>
                <a:lnTo>
                  <a:pt x="271272" y="134112"/>
                </a:lnTo>
                <a:lnTo>
                  <a:pt x="271272" y="132588"/>
                </a:lnTo>
                <a:lnTo>
                  <a:pt x="268224" y="135636"/>
                </a:lnTo>
                <a:lnTo>
                  <a:pt x="269748" y="135636"/>
                </a:lnTo>
                <a:lnTo>
                  <a:pt x="266700" y="137160"/>
                </a:lnTo>
                <a:lnTo>
                  <a:pt x="262128" y="137160"/>
                </a:lnTo>
                <a:lnTo>
                  <a:pt x="262128" y="147828"/>
                </a:lnTo>
                <a:lnTo>
                  <a:pt x="268224" y="146304"/>
                </a:lnTo>
                <a:lnTo>
                  <a:pt x="274319" y="143256"/>
                </a:lnTo>
                <a:lnTo>
                  <a:pt x="278892" y="140208"/>
                </a:lnTo>
                <a:lnTo>
                  <a:pt x="277368" y="109728"/>
                </a:lnTo>
                <a:lnTo>
                  <a:pt x="277368" y="111252"/>
                </a:lnTo>
                <a:lnTo>
                  <a:pt x="277368" y="109728"/>
                </a:lnTo>
                <a:lnTo>
                  <a:pt x="278892" y="140208"/>
                </a:lnTo>
                <a:lnTo>
                  <a:pt x="281940" y="135636"/>
                </a:lnTo>
                <a:lnTo>
                  <a:pt x="284988" y="129540"/>
                </a:lnTo>
                <a:lnTo>
                  <a:pt x="286512" y="123444"/>
                </a:lnTo>
                <a:lnTo>
                  <a:pt x="288036" y="111252"/>
                </a:lnTo>
                <a:lnTo>
                  <a:pt x="286512" y="97536"/>
                </a:lnTo>
                <a:lnTo>
                  <a:pt x="284988" y="91440"/>
                </a:lnTo>
                <a:lnTo>
                  <a:pt x="283463" y="85344"/>
                </a:lnTo>
                <a:lnTo>
                  <a:pt x="278892" y="80772"/>
                </a:lnTo>
                <a:lnTo>
                  <a:pt x="275844" y="76200"/>
                </a:lnTo>
                <a:lnTo>
                  <a:pt x="269748" y="73152"/>
                </a:lnTo>
                <a:lnTo>
                  <a:pt x="262128" y="73152"/>
                </a:lnTo>
                <a:lnTo>
                  <a:pt x="256031" y="74676"/>
                </a:lnTo>
                <a:lnTo>
                  <a:pt x="252984" y="74676"/>
                </a:lnTo>
                <a:lnTo>
                  <a:pt x="248412" y="77724"/>
                </a:lnTo>
                <a:lnTo>
                  <a:pt x="242316" y="82296"/>
                </a:lnTo>
                <a:lnTo>
                  <a:pt x="239268" y="86868"/>
                </a:lnTo>
                <a:lnTo>
                  <a:pt x="234696" y="91440"/>
                </a:lnTo>
                <a:lnTo>
                  <a:pt x="234696" y="129540"/>
                </a:lnTo>
                <a:lnTo>
                  <a:pt x="242316" y="137160"/>
                </a:lnTo>
                <a:lnTo>
                  <a:pt x="248412" y="143256"/>
                </a:lnTo>
                <a:lnTo>
                  <a:pt x="243840" y="126492"/>
                </a:lnTo>
                <a:lnTo>
                  <a:pt x="243840" y="94488"/>
                </a:lnTo>
                <a:lnTo>
                  <a:pt x="246887" y="92964"/>
                </a:lnTo>
                <a:lnTo>
                  <a:pt x="249936" y="89916"/>
                </a:lnTo>
                <a:lnTo>
                  <a:pt x="248412" y="89916"/>
                </a:lnTo>
                <a:lnTo>
                  <a:pt x="254507" y="85344"/>
                </a:lnTo>
                <a:lnTo>
                  <a:pt x="257556" y="83820"/>
                </a:lnTo>
                <a:lnTo>
                  <a:pt x="256031" y="85344"/>
                </a:lnTo>
                <a:lnTo>
                  <a:pt x="259080" y="83820"/>
                </a:lnTo>
                <a:close/>
              </a:path>
              <a:path w="438912" h="208788">
                <a:moveTo>
                  <a:pt x="266700" y="137160"/>
                </a:moveTo>
                <a:lnTo>
                  <a:pt x="269748" y="135636"/>
                </a:lnTo>
                <a:lnTo>
                  <a:pt x="265175" y="137160"/>
                </a:lnTo>
                <a:lnTo>
                  <a:pt x="266700" y="137160"/>
                </a:lnTo>
                <a:close/>
              </a:path>
              <a:path w="438912" h="208788">
                <a:moveTo>
                  <a:pt x="126492" y="137160"/>
                </a:moveTo>
                <a:lnTo>
                  <a:pt x="124968" y="134112"/>
                </a:lnTo>
                <a:lnTo>
                  <a:pt x="124968" y="135636"/>
                </a:lnTo>
                <a:lnTo>
                  <a:pt x="126492" y="137160"/>
                </a:lnTo>
                <a:close/>
              </a:path>
              <a:path w="438912" h="208788">
                <a:moveTo>
                  <a:pt x="131063" y="124968"/>
                </a:moveTo>
                <a:lnTo>
                  <a:pt x="129540" y="124968"/>
                </a:lnTo>
                <a:lnTo>
                  <a:pt x="128016" y="126492"/>
                </a:lnTo>
                <a:lnTo>
                  <a:pt x="131063" y="124968"/>
                </a:lnTo>
                <a:close/>
              </a:path>
              <a:path w="438912" h="208788">
                <a:moveTo>
                  <a:pt x="134112" y="123444"/>
                </a:moveTo>
                <a:lnTo>
                  <a:pt x="138684" y="112776"/>
                </a:lnTo>
                <a:lnTo>
                  <a:pt x="132587" y="114300"/>
                </a:lnTo>
                <a:lnTo>
                  <a:pt x="134112" y="123444"/>
                </a:lnTo>
                <a:close/>
              </a:path>
              <a:path w="438912" h="208788">
                <a:moveTo>
                  <a:pt x="115824" y="128016"/>
                </a:moveTo>
                <a:lnTo>
                  <a:pt x="114300" y="132588"/>
                </a:lnTo>
                <a:lnTo>
                  <a:pt x="115824" y="140208"/>
                </a:lnTo>
                <a:lnTo>
                  <a:pt x="120396" y="146304"/>
                </a:lnTo>
                <a:lnTo>
                  <a:pt x="126492" y="150876"/>
                </a:lnTo>
                <a:lnTo>
                  <a:pt x="126492" y="138684"/>
                </a:lnTo>
                <a:lnTo>
                  <a:pt x="128016" y="140208"/>
                </a:lnTo>
                <a:lnTo>
                  <a:pt x="135636" y="152400"/>
                </a:lnTo>
                <a:lnTo>
                  <a:pt x="141731" y="150876"/>
                </a:lnTo>
                <a:lnTo>
                  <a:pt x="135636" y="141732"/>
                </a:lnTo>
                <a:lnTo>
                  <a:pt x="140207" y="140208"/>
                </a:lnTo>
                <a:lnTo>
                  <a:pt x="134874" y="141541"/>
                </a:lnTo>
                <a:lnTo>
                  <a:pt x="134112" y="141732"/>
                </a:lnTo>
                <a:lnTo>
                  <a:pt x="131063" y="141732"/>
                </a:lnTo>
                <a:lnTo>
                  <a:pt x="127406" y="139293"/>
                </a:lnTo>
                <a:lnTo>
                  <a:pt x="124968" y="135636"/>
                </a:lnTo>
                <a:lnTo>
                  <a:pt x="124968" y="134112"/>
                </a:lnTo>
                <a:lnTo>
                  <a:pt x="126492" y="137160"/>
                </a:lnTo>
                <a:lnTo>
                  <a:pt x="124968" y="132588"/>
                </a:lnTo>
                <a:lnTo>
                  <a:pt x="124968" y="129540"/>
                </a:lnTo>
                <a:lnTo>
                  <a:pt x="123443" y="117348"/>
                </a:lnTo>
                <a:lnTo>
                  <a:pt x="118872" y="120396"/>
                </a:lnTo>
                <a:lnTo>
                  <a:pt x="117348" y="124968"/>
                </a:lnTo>
                <a:lnTo>
                  <a:pt x="115824" y="128016"/>
                </a:lnTo>
                <a:close/>
              </a:path>
              <a:path w="438912" h="208788">
                <a:moveTo>
                  <a:pt x="134874" y="141541"/>
                </a:moveTo>
                <a:lnTo>
                  <a:pt x="129540" y="140208"/>
                </a:lnTo>
                <a:lnTo>
                  <a:pt x="131063" y="141732"/>
                </a:lnTo>
                <a:lnTo>
                  <a:pt x="134112" y="141732"/>
                </a:lnTo>
                <a:lnTo>
                  <a:pt x="134874" y="141541"/>
                </a:lnTo>
                <a:close/>
              </a:path>
              <a:path w="438912" h="208788">
                <a:moveTo>
                  <a:pt x="126492" y="128016"/>
                </a:moveTo>
                <a:lnTo>
                  <a:pt x="128016" y="126492"/>
                </a:lnTo>
                <a:lnTo>
                  <a:pt x="129540" y="124968"/>
                </a:lnTo>
                <a:lnTo>
                  <a:pt x="131063" y="124968"/>
                </a:lnTo>
                <a:lnTo>
                  <a:pt x="135636" y="123444"/>
                </a:lnTo>
                <a:lnTo>
                  <a:pt x="150876" y="123443"/>
                </a:lnTo>
                <a:lnTo>
                  <a:pt x="150875" y="117348"/>
                </a:lnTo>
                <a:lnTo>
                  <a:pt x="144780" y="112776"/>
                </a:lnTo>
                <a:lnTo>
                  <a:pt x="138684" y="112776"/>
                </a:lnTo>
                <a:lnTo>
                  <a:pt x="134112" y="123444"/>
                </a:lnTo>
                <a:lnTo>
                  <a:pt x="132587" y="114300"/>
                </a:lnTo>
                <a:lnTo>
                  <a:pt x="128016" y="115824"/>
                </a:lnTo>
                <a:lnTo>
                  <a:pt x="123443" y="117348"/>
                </a:lnTo>
                <a:lnTo>
                  <a:pt x="124968" y="129540"/>
                </a:lnTo>
                <a:lnTo>
                  <a:pt x="124968" y="132588"/>
                </a:lnTo>
                <a:lnTo>
                  <a:pt x="124968" y="131064"/>
                </a:lnTo>
                <a:lnTo>
                  <a:pt x="126492" y="128016"/>
                </a:lnTo>
                <a:close/>
              </a:path>
              <a:path w="438912" h="208788">
                <a:moveTo>
                  <a:pt x="147828" y="147828"/>
                </a:moveTo>
                <a:lnTo>
                  <a:pt x="153924" y="143256"/>
                </a:lnTo>
                <a:lnTo>
                  <a:pt x="150875" y="134112"/>
                </a:lnTo>
                <a:lnTo>
                  <a:pt x="152400" y="131064"/>
                </a:lnTo>
                <a:lnTo>
                  <a:pt x="155448" y="123444"/>
                </a:lnTo>
                <a:lnTo>
                  <a:pt x="161544" y="112776"/>
                </a:lnTo>
                <a:lnTo>
                  <a:pt x="144780" y="112776"/>
                </a:lnTo>
                <a:lnTo>
                  <a:pt x="150875" y="117348"/>
                </a:lnTo>
                <a:lnTo>
                  <a:pt x="150876" y="132587"/>
                </a:lnTo>
                <a:lnTo>
                  <a:pt x="147828" y="135636"/>
                </a:lnTo>
                <a:lnTo>
                  <a:pt x="143256" y="138684"/>
                </a:lnTo>
                <a:lnTo>
                  <a:pt x="138684" y="141732"/>
                </a:lnTo>
                <a:lnTo>
                  <a:pt x="140207" y="140208"/>
                </a:lnTo>
                <a:lnTo>
                  <a:pt x="135636" y="141732"/>
                </a:lnTo>
                <a:lnTo>
                  <a:pt x="141731" y="150876"/>
                </a:lnTo>
                <a:lnTo>
                  <a:pt x="147828" y="147828"/>
                </a:lnTo>
                <a:close/>
              </a:path>
              <a:path w="438912" h="208788">
                <a:moveTo>
                  <a:pt x="155448" y="123444"/>
                </a:moveTo>
                <a:lnTo>
                  <a:pt x="152400" y="131064"/>
                </a:lnTo>
                <a:lnTo>
                  <a:pt x="150875" y="134112"/>
                </a:lnTo>
                <a:lnTo>
                  <a:pt x="153924" y="143256"/>
                </a:lnTo>
                <a:lnTo>
                  <a:pt x="161544" y="137160"/>
                </a:lnTo>
                <a:lnTo>
                  <a:pt x="161544" y="112776"/>
                </a:lnTo>
                <a:lnTo>
                  <a:pt x="155448" y="123444"/>
                </a:lnTo>
                <a:close/>
              </a:path>
              <a:path w="438912" h="208788">
                <a:moveTo>
                  <a:pt x="126492" y="138684"/>
                </a:moveTo>
                <a:lnTo>
                  <a:pt x="126492" y="150876"/>
                </a:lnTo>
                <a:lnTo>
                  <a:pt x="135636" y="152400"/>
                </a:lnTo>
                <a:lnTo>
                  <a:pt x="128016" y="140208"/>
                </a:lnTo>
                <a:lnTo>
                  <a:pt x="126492" y="138684"/>
                </a:lnTo>
                <a:close/>
              </a:path>
              <a:path w="438912" h="208788">
                <a:moveTo>
                  <a:pt x="272796" y="88392"/>
                </a:moveTo>
                <a:lnTo>
                  <a:pt x="271272" y="86868"/>
                </a:lnTo>
                <a:lnTo>
                  <a:pt x="274319" y="91440"/>
                </a:lnTo>
                <a:lnTo>
                  <a:pt x="274319" y="89916"/>
                </a:lnTo>
                <a:lnTo>
                  <a:pt x="272796" y="88392"/>
                </a:lnTo>
                <a:close/>
              </a:path>
              <a:path w="438912" h="208788">
                <a:moveTo>
                  <a:pt x="266700" y="83820"/>
                </a:moveTo>
                <a:lnTo>
                  <a:pt x="265175" y="83820"/>
                </a:lnTo>
                <a:lnTo>
                  <a:pt x="269748" y="85344"/>
                </a:lnTo>
                <a:lnTo>
                  <a:pt x="268224" y="83820"/>
                </a:lnTo>
                <a:lnTo>
                  <a:pt x="266700" y="83820"/>
                </a:lnTo>
                <a:close/>
              </a:path>
              <a:path w="438912" h="208788">
                <a:moveTo>
                  <a:pt x="254507" y="134112"/>
                </a:moveTo>
                <a:lnTo>
                  <a:pt x="248412" y="129540"/>
                </a:lnTo>
                <a:lnTo>
                  <a:pt x="248412" y="131064"/>
                </a:lnTo>
                <a:lnTo>
                  <a:pt x="243840" y="123444"/>
                </a:lnTo>
                <a:lnTo>
                  <a:pt x="243840" y="97536"/>
                </a:lnTo>
                <a:lnTo>
                  <a:pt x="246887" y="92964"/>
                </a:lnTo>
                <a:lnTo>
                  <a:pt x="243840" y="94488"/>
                </a:lnTo>
                <a:lnTo>
                  <a:pt x="243840" y="126492"/>
                </a:lnTo>
                <a:lnTo>
                  <a:pt x="248412" y="143256"/>
                </a:lnTo>
                <a:lnTo>
                  <a:pt x="254507" y="146304"/>
                </a:lnTo>
                <a:lnTo>
                  <a:pt x="262128" y="147828"/>
                </a:lnTo>
                <a:lnTo>
                  <a:pt x="262128" y="137160"/>
                </a:lnTo>
                <a:lnTo>
                  <a:pt x="257556" y="137160"/>
                </a:lnTo>
                <a:lnTo>
                  <a:pt x="252984" y="134112"/>
                </a:lnTo>
                <a:lnTo>
                  <a:pt x="254507" y="134112"/>
                </a:lnTo>
                <a:close/>
              </a:path>
              <a:path w="438912" h="208788">
                <a:moveTo>
                  <a:pt x="103632" y="74676"/>
                </a:moveTo>
                <a:lnTo>
                  <a:pt x="103632" y="71628"/>
                </a:lnTo>
                <a:lnTo>
                  <a:pt x="104851" y="67970"/>
                </a:lnTo>
                <a:lnTo>
                  <a:pt x="106680" y="67056"/>
                </a:lnTo>
                <a:lnTo>
                  <a:pt x="105156" y="67056"/>
                </a:lnTo>
                <a:lnTo>
                  <a:pt x="103632" y="68580"/>
                </a:lnTo>
                <a:lnTo>
                  <a:pt x="103632" y="56388"/>
                </a:lnTo>
                <a:lnTo>
                  <a:pt x="102108" y="79248"/>
                </a:lnTo>
                <a:lnTo>
                  <a:pt x="103124" y="80263"/>
                </a:lnTo>
                <a:lnTo>
                  <a:pt x="103632" y="80009"/>
                </a:lnTo>
                <a:lnTo>
                  <a:pt x="105156" y="80772"/>
                </a:lnTo>
                <a:lnTo>
                  <a:pt x="104394" y="80771"/>
                </a:lnTo>
                <a:lnTo>
                  <a:pt x="103632" y="80009"/>
                </a:lnTo>
                <a:lnTo>
                  <a:pt x="103632" y="74676"/>
                </a:lnTo>
                <a:close/>
              </a:path>
              <a:path w="438912" h="208788">
                <a:moveTo>
                  <a:pt x="105156" y="80772"/>
                </a:moveTo>
                <a:lnTo>
                  <a:pt x="105156" y="79248"/>
                </a:lnTo>
                <a:lnTo>
                  <a:pt x="103936" y="79857"/>
                </a:lnTo>
                <a:lnTo>
                  <a:pt x="103632" y="79248"/>
                </a:lnTo>
                <a:lnTo>
                  <a:pt x="103632" y="80009"/>
                </a:lnTo>
                <a:lnTo>
                  <a:pt x="104140" y="80263"/>
                </a:lnTo>
                <a:lnTo>
                  <a:pt x="105156" y="80772"/>
                </a:lnTo>
                <a:close/>
              </a:path>
              <a:path w="438912" h="208788">
                <a:moveTo>
                  <a:pt x="164592" y="141732"/>
                </a:moveTo>
                <a:lnTo>
                  <a:pt x="150875" y="153924"/>
                </a:lnTo>
                <a:lnTo>
                  <a:pt x="155448" y="161544"/>
                </a:lnTo>
                <a:lnTo>
                  <a:pt x="150875" y="153924"/>
                </a:lnTo>
                <a:lnTo>
                  <a:pt x="143256" y="158496"/>
                </a:lnTo>
                <a:lnTo>
                  <a:pt x="144780" y="158496"/>
                </a:lnTo>
                <a:lnTo>
                  <a:pt x="135636" y="160020"/>
                </a:lnTo>
                <a:lnTo>
                  <a:pt x="137160" y="160020"/>
                </a:lnTo>
                <a:lnTo>
                  <a:pt x="128016" y="161544"/>
                </a:lnTo>
                <a:lnTo>
                  <a:pt x="121919" y="161544"/>
                </a:lnTo>
                <a:lnTo>
                  <a:pt x="115824" y="160020"/>
                </a:lnTo>
                <a:lnTo>
                  <a:pt x="109728" y="156972"/>
                </a:lnTo>
                <a:lnTo>
                  <a:pt x="111252" y="156972"/>
                </a:lnTo>
                <a:lnTo>
                  <a:pt x="105156" y="153924"/>
                </a:lnTo>
                <a:lnTo>
                  <a:pt x="106680" y="155448"/>
                </a:lnTo>
                <a:lnTo>
                  <a:pt x="102108" y="150876"/>
                </a:lnTo>
                <a:lnTo>
                  <a:pt x="99060" y="144780"/>
                </a:lnTo>
                <a:lnTo>
                  <a:pt x="100584" y="146304"/>
                </a:lnTo>
                <a:lnTo>
                  <a:pt x="97536" y="140208"/>
                </a:lnTo>
                <a:lnTo>
                  <a:pt x="97536" y="134112"/>
                </a:lnTo>
                <a:lnTo>
                  <a:pt x="99060" y="126492"/>
                </a:lnTo>
                <a:lnTo>
                  <a:pt x="97536" y="128016"/>
                </a:lnTo>
                <a:lnTo>
                  <a:pt x="97536" y="141732"/>
                </a:lnTo>
                <a:lnTo>
                  <a:pt x="99060" y="161544"/>
                </a:lnTo>
                <a:lnTo>
                  <a:pt x="105156" y="166116"/>
                </a:lnTo>
                <a:lnTo>
                  <a:pt x="112776" y="169164"/>
                </a:lnTo>
                <a:lnTo>
                  <a:pt x="120396" y="170688"/>
                </a:lnTo>
                <a:lnTo>
                  <a:pt x="129540" y="170688"/>
                </a:lnTo>
                <a:lnTo>
                  <a:pt x="129540" y="161544"/>
                </a:lnTo>
                <a:lnTo>
                  <a:pt x="138684" y="170688"/>
                </a:lnTo>
                <a:lnTo>
                  <a:pt x="147828" y="167640"/>
                </a:lnTo>
                <a:lnTo>
                  <a:pt x="156101" y="163503"/>
                </a:lnTo>
                <a:lnTo>
                  <a:pt x="155448" y="152400"/>
                </a:lnTo>
                <a:lnTo>
                  <a:pt x="164592" y="141732"/>
                </a:lnTo>
                <a:close/>
              </a:path>
              <a:path w="438912" h="208788">
                <a:moveTo>
                  <a:pt x="163068" y="156972"/>
                </a:moveTo>
                <a:lnTo>
                  <a:pt x="156101" y="163503"/>
                </a:lnTo>
                <a:lnTo>
                  <a:pt x="156972" y="163068"/>
                </a:lnTo>
                <a:lnTo>
                  <a:pt x="160019" y="167640"/>
                </a:lnTo>
                <a:lnTo>
                  <a:pt x="163068" y="169164"/>
                </a:lnTo>
                <a:lnTo>
                  <a:pt x="163068" y="158496"/>
                </a:lnTo>
                <a:lnTo>
                  <a:pt x="164592" y="158496"/>
                </a:lnTo>
                <a:lnTo>
                  <a:pt x="164592" y="141732"/>
                </a:lnTo>
                <a:lnTo>
                  <a:pt x="155448" y="152400"/>
                </a:lnTo>
                <a:lnTo>
                  <a:pt x="156101" y="163503"/>
                </a:lnTo>
                <a:lnTo>
                  <a:pt x="163068" y="156972"/>
                </a:lnTo>
                <a:close/>
              </a:path>
              <a:path w="438912" h="208788">
                <a:moveTo>
                  <a:pt x="138684" y="59436"/>
                </a:moveTo>
                <a:lnTo>
                  <a:pt x="149351" y="59436"/>
                </a:lnTo>
                <a:lnTo>
                  <a:pt x="158496" y="60960"/>
                </a:lnTo>
                <a:lnTo>
                  <a:pt x="156972" y="60960"/>
                </a:lnTo>
                <a:lnTo>
                  <a:pt x="164592" y="64008"/>
                </a:lnTo>
                <a:lnTo>
                  <a:pt x="170687" y="67056"/>
                </a:lnTo>
                <a:lnTo>
                  <a:pt x="169163" y="67056"/>
                </a:lnTo>
                <a:lnTo>
                  <a:pt x="173736" y="71628"/>
                </a:lnTo>
                <a:lnTo>
                  <a:pt x="176784" y="77724"/>
                </a:lnTo>
                <a:lnTo>
                  <a:pt x="176784" y="76200"/>
                </a:lnTo>
                <a:lnTo>
                  <a:pt x="178307" y="85344"/>
                </a:lnTo>
                <a:lnTo>
                  <a:pt x="178307" y="83820"/>
                </a:lnTo>
                <a:lnTo>
                  <a:pt x="182880" y="65532"/>
                </a:lnTo>
                <a:lnTo>
                  <a:pt x="176784" y="59436"/>
                </a:lnTo>
                <a:lnTo>
                  <a:pt x="169163" y="54864"/>
                </a:lnTo>
                <a:lnTo>
                  <a:pt x="161544" y="51816"/>
                </a:lnTo>
                <a:lnTo>
                  <a:pt x="150875" y="50292"/>
                </a:lnTo>
                <a:lnTo>
                  <a:pt x="140207" y="48768"/>
                </a:lnTo>
                <a:lnTo>
                  <a:pt x="132587" y="48768"/>
                </a:lnTo>
                <a:lnTo>
                  <a:pt x="126492" y="50292"/>
                </a:lnTo>
                <a:lnTo>
                  <a:pt x="114300" y="53340"/>
                </a:lnTo>
                <a:lnTo>
                  <a:pt x="108204" y="54864"/>
                </a:lnTo>
                <a:lnTo>
                  <a:pt x="103632" y="56388"/>
                </a:lnTo>
                <a:lnTo>
                  <a:pt x="103632" y="68580"/>
                </a:lnTo>
                <a:lnTo>
                  <a:pt x="105156" y="67056"/>
                </a:lnTo>
                <a:lnTo>
                  <a:pt x="108204" y="65532"/>
                </a:lnTo>
                <a:lnTo>
                  <a:pt x="112776" y="64008"/>
                </a:lnTo>
                <a:lnTo>
                  <a:pt x="117348" y="62484"/>
                </a:lnTo>
                <a:lnTo>
                  <a:pt x="115824" y="62484"/>
                </a:lnTo>
                <a:lnTo>
                  <a:pt x="128016" y="59436"/>
                </a:lnTo>
                <a:lnTo>
                  <a:pt x="128016" y="60960"/>
                </a:lnTo>
                <a:lnTo>
                  <a:pt x="134112" y="59436"/>
                </a:lnTo>
                <a:lnTo>
                  <a:pt x="132587" y="59436"/>
                </a:lnTo>
                <a:lnTo>
                  <a:pt x="138684" y="59436"/>
                </a:lnTo>
                <a:close/>
              </a:path>
              <a:path w="438912" h="208788">
                <a:moveTo>
                  <a:pt x="176784" y="169164"/>
                </a:moveTo>
                <a:lnTo>
                  <a:pt x="179831" y="169164"/>
                </a:lnTo>
                <a:lnTo>
                  <a:pt x="178307" y="160020"/>
                </a:lnTo>
                <a:lnTo>
                  <a:pt x="178307" y="158496"/>
                </a:lnTo>
                <a:lnTo>
                  <a:pt x="175260" y="160020"/>
                </a:lnTo>
                <a:lnTo>
                  <a:pt x="167640" y="160020"/>
                </a:lnTo>
                <a:lnTo>
                  <a:pt x="166116" y="161544"/>
                </a:lnTo>
                <a:lnTo>
                  <a:pt x="164592" y="158496"/>
                </a:lnTo>
                <a:lnTo>
                  <a:pt x="164592" y="160020"/>
                </a:lnTo>
                <a:lnTo>
                  <a:pt x="167640" y="169164"/>
                </a:lnTo>
                <a:lnTo>
                  <a:pt x="176784" y="169164"/>
                </a:lnTo>
                <a:close/>
              </a:path>
              <a:path w="438912" h="208788">
                <a:moveTo>
                  <a:pt x="179831" y="169164"/>
                </a:moveTo>
                <a:lnTo>
                  <a:pt x="182880" y="167640"/>
                </a:lnTo>
                <a:lnTo>
                  <a:pt x="185928" y="166116"/>
                </a:lnTo>
                <a:lnTo>
                  <a:pt x="188975" y="161544"/>
                </a:lnTo>
                <a:lnTo>
                  <a:pt x="188975" y="92964"/>
                </a:lnTo>
                <a:lnTo>
                  <a:pt x="187451" y="83820"/>
                </a:lnTo>
                <a:lnTo>
                  <a:pt x="185928" y="74676"/>
                </a:lnTo>
                <a:lnTo>
                  <a:pt x="182880" y="65532"/>
                </a:lnTo>
                <a:lnTo>
                  <a:pt x="178307" y="83820"/>
                </a:lnTo>
                <a:lnTo>
                  <a:pt x="178307" y="160020"/>
                </a:lnTo>
                <a:lnTo>
                  <a:pt x="179831" y="169164"/>
                </a:lnTo>
                <a:close/>
              </a:path>
              <a:path w="438912" h="208788">
                <a:moveTo>
                  <a:pt x="163068" y="158496"/>
                </a:moveTo>
                <a:lnTo>
                  <a:pt x="163068" y="169164"/>
                </a:lnTo>
                <a:lnTo>
                  <a:pt x="167640" y="169164"/>
                </a:lnTo>
                <a:lnTo>
                  <a:pt x="164592" y="160020"/>
                </a:lnTo>
                <a:lnTo>
                  <a:pt x="164592" y="158496"/>
                </a:lnTo>
                <a:lnTo>
                  <a:pt x="163068" y="158496"/>
                </a:lnTo>
                <a:close/>
              </a:path>
              <a:path w="438912" h="208788">
                <a:moveTo>
                  <a:pt x="156972" y="163068"/>
                </a:moveTo>
                <a:lnTo>
                  <a:pt x="156101" y="163503"/>
                </a:lnTo>
                <a:lnTo>
                  <a:pt x="156972" y="166116"/>
                </a:lnTo>
                <a:lnTo>
                  <a:pt x="160019" y="167640"/>
                </a:lnTo>
                <a:lnTo>
                  <a:pt x="156972" y="163068"/>
                </a:lnTo>
                <a:close/>
              </a:path>
              <a:path w="438912" h="208788">
                <a:moveTo>
                  <a:pt x="103632" y="80771"/>
                </a:moveTo>
                <a:lnTo>
                  <a:pt x="102108" y="80772"/>
                </a:lnTo>
                <a:lnTo>
                  <a:pt x="102108" y="91440"/>
                </a:lnTo>
                <a:lnTo>
                  <a:pt x="106680" y="89916"/>
                </a:lnTo>
                <a:lnTo>
                  <a:pt x="105156" y="82296"/>
                </a:lnTo>
                <a:lnTo>
                  <a:pt x="103632" y="80772"/>
                </a:lnTo>
                <a:close/>
              </a:path>
              <a:path w="438912" h="208788">
                <a:moveTo>
                  <a:pt x="9143" y="24384"/>
                </a:moveTo>
                <a:lnTo>
                  <a:pt x="9143" y="22860"/>
                </a:lnTo>
                <a:lnTo>
                  <a:pt x="9143" y="25146"/>
                </a:lnTo>
                <a:lnTo>
                  <a:pt x="10668" y="24384"/>
                </a:lnTo>
                <a:lnTo>
                  <a:pt x="9143" y="22860"/>
                </a:lnTo>
                <a:lnTo>
                  <a:pt x="9143" y="24384"/>
                </a:lnTo>
                <a:close/>
              </a:path>
              <a:path w="438912" h="208788">
                <a:moveTo>
                  <a:pt x="3048" y="166116"/>
                </a:moveTo>
                <a:lnTo>
                  <a:pt x="7620" y="167640"/>
                </a:lnTo>
                <a:lnTo>
                  <a:pt x="7620" y="25908"/>
                </a:lnTo>
                <a:lnTo>
                  <a:pt x="9143" y="156972"/>
                </a:lnTo>
                <a:lnTo>
                  <a:pt x="9143" y="22860"/>
                </a:lnTo>
                <a:lnTo>
                  <a:pt x="10668" y="24384"/>
                </a:lnTo>
                <a:lnTo>
                  <a:pt x="19812" y="24384"/>
                </a:lnTo>
                <a:lnTo>
                  <a:pt x="18288" y="13716"/>
                </a:lnTo>
                <a:lnTo>
                  <a:pt x="10668" y="13716"/>
                </a:lnTo>
                <a:lnTo>
                  <a:pt x="9143" y="15240"/>
                </a:lnTo>
                <a:lnTo>
                  <a:pt x="6096" y="15240"/>
                </a:lnTo>
                <a:lnTo>
                  <a:pt x="1524" y="18288"/>
                </a:lnTo>
                <a:lnTo>
                  <a:pt x="0" y="22860"/>
                </a:lnTo>
                <a:lnTo>
                  <a:pt x="0" y="160020"/>
                </a:lnTo>
                <a:lnTo>
                  <a:pt x="3048" y="166116"/>
                </a:lnTo>
                <a:close/>
              </a:path>
              <a:path w="438912" h="208788">
                <a:moveTo>
                  <a:pt x="10363" y="157581"/>
                </a:moveTo>
                <a:lnTo>
                  <a:pt x="9143" y="153924"/>
                </a:lnTo>
                <a:lnTo>
                  <a:pt x="10160" y="157479"/>
                </a:lnTo>
                <a:lnTo>
                  <a:pt x="10668" y="158496"/>
                </a:lnTo>
                <a:lnTo>
                  <a:pt x="12192" y="158496"/>
                </a:lnTo>
                <a:lnTo>
                  <a:pt x="10363" y="157581"/>
                </a:lnTo>
                <a:close/>
              </a:path>
            </a:pathLst>
          </a:custGeom>
          <a:solidFill>
            <a:srgbClr val="4470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22347" y="1583435"/>
            <a:ext cx="89916" cy="144779"/>
          </a:xfrm>
          <a:custGeom>
            <a:avLst/>
            <a:gdLst/>
            <a:ahLst/>
            <a:cxnLst/>
            <a:rect l="l" t="t" r="r" b="b"/>
            <a:pathLst>
              <a:path w="89916" h="144779">
                <a:moveTo>
                  <a:pt x="0" y="35051"/>
                </a:moveTo>
                <a:lnTo>
                  <a:pt x="0" y="38100"/>
                </a:lnTo>
                <a:lnTo>
                  <a:pt x="1524" y="39624"/>
                </a:lnTo>
                <a:lnTo>
                  <a:pt x="3048" y="42672"/>
                </a:lnTo>
                <a:lnTo>
                  <a:pt x="6096" y="42672"/>
                </a:lnTo>
                <a:lnTo>
                  <a:pt x="9143" y="41148"/>
                </a:lnTo>
                <a:lnTo>
                  <a:pt x="32004" y="28955"/>
                </a:lnTo>
                <a:lnTo>
                  <a:pt x="32004" y="123444"/>
                </a:lnTo>
                <a:lnTo>
                  <a:pt x="4572" y="123444"/>
                </a:lnTo>
                <a:lnTo>
                  <a:pt x="1524" y="124968"/>
                </a:lnTo>
                <a:lnTo>
                  <a:pt x="1524" y="143255"/>
                </a:lnTo>
                <a:lnTo>
                  <a:pt x="4572" y="144779"/>
                </a:lnTo>
                <a:lnTo>
                  <a:pt x="85343" y="144779"/>
                </a:lnTo>
                <a:lnTo>
                  <a:pt x="88392" y="143255"/>
                </a:lnTo>
                <a:lnTo>
                  <a:pt x="88392" y="140207"/>
                </a:lnTo>
                <a:lnTo>
                  <a:pt x="89916" y="137159"/>
                </a:lnTo>
                <a:lnTo>
                  <a:pt x="89916" y="131064"/>
                </a:lnTo>
                <a:lnTo>
                  <a:pt x="88392" y="128016"/>
                </a:lnTo>
                <a:lnTo>
                  <a:pt x="88392" y="124968"/>
                </a:lnTo>
                <a:lnTo>
                  <a:pt x="85343" y="123444"/>
                </a:lnTo>
                <a:lnTo>
                  <a:pt x="60960" y="123444"/>
                </a:lnTo>
                <a:lnTo>
                  <a:pt x="60960" y="1524"/>
                </a:lnTo>
                <a:lnTo>
                  <a:pt x="57912" y="0"/>
                </a:lnTo>
                <a:lnTo>
                  <a:pt x="38100" y="0"/>
                </a:lnTo>
                <a:lnTo>
                  <a:pt x="35052" y="1524"/>
                </a:lnTo>
                <a:lnTo>
                  <a:pt x="4572" y="21335"/>
                </a:lnTo>
                <a:lnTo>
                  <a:pt x="3048" y="22859"/>
                </a:lnTo>
                <a:lnTo>
                  <a:pt x="1524" y="25907"/>
                </a:lnTo>
                <a:lnTo>
                  <a:pt x="0" y="28955"/>
                </a:lnTo>
                <a:lnTo>
                  <a:pt x="0" y="35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17775" y="1578863"/>
            <a:ext cx="99059" cy="155448"/>
          </a:xfrm>
          <a:custGeom>
            <a:avLst/>
            <a:gdLst/>
            <a:ahLst/>
            <a:cxnLst/>
            <a:rect l="l" t="t" r="r" b="b"/>
            <a:pathLst>
              <a:path w="99059" h="155448">
                <a:moveTo>
                  <a:pt x="59436" y="0"/>
                </a:moveTo>
                <a:lnTo>
                  <a:pt x="60959" y="7620"/>
                </a:lnTo>
                <a:lnTo>
                  <a:pt x="62483" y="0"/>
                </a:lnTo>
                <a:lnTo>
                  <a:pt x="59436" y="0"/>
                </a:lnTo>
                <a:close/>
              </a:path>
              <a:path w="99059" h="155448">
                <a:moveTo>
                  <a:pt x="1524" y="149351"/>
                </a:moveTo>
                <a:lnTo>
                  <a:pt x="4571" y="153924"/>
                </a:lnTo>
                <a:lnTo>
                  <a:pt x="9143" y="155448"/>
                </a:lnTo>
                <a:lnTo>
                  <a:pt x="9143" y="144779"/>
                </a:lnTo>
                <a:lnTo>
                  <a:pt x="11429" y="144780"/>
                </a:lnTo>
                <a:lnTo>
                  <a:pt x="10668" y="143255"/>
                </a:lnTo>
                <a:lnTo>
                  <a:pt x="9143" y="132588"/>
                </a:lnTo>
                <a:lnTo>
                  <a:pt x="12192" y="131064"/>
                </a:lnTo>
                <a:lnTo>
                  <a:pt x="32003" y="128016"/>
                </a:lnTo>
                <a:lnTo>
                  <a:pt x="41147" y="132588"/>
                </a:lnTo>
                <a:lnTo>
                  <a:pt x="41147" y="24383"/>
                </a:lnTo>
                <a:lnTo>
                  <a:pt x="10668" y="41148"/>
                </a:lnTo>
                <a:lnTo>
                  <a:pt x="12192" y="41148"/>
                </a:lnTo>
                <a:lnTo>
                  <a:pt x="10668" y="41655"/>
                </a:lnTo>
                <a:lnTo>
                  <a:pt x="7619" y="42672"/>
                </a:lnTo>
                <a:lnTo>
                  <a:pt x="6095" y="21336"/>
                </a:lnTo>
                <a:lnTo>
                  <a:pt x="3047" y="24383"/>
                </a:lnTo>
                <a:lnTo>
                  <a:pt x="1524" y="27431"/>
                </a:lnTo>
                <a:lnTo>
                  <a:pt x="0" y="32003"/>
                </a:lnTo>
                <a:lnTo>
                  <a:pt x="0" y="44196"/>
                </a:lnTo>
                <a:lnTo>
                  <a:pt x="1524" y="47244"/>
                </a:lnTo>
                <a:lnTo>
                  <a:pt x="3047" y="50292"/>
                </a:lnTo>
                <a:lnTo>
                  <a:pt x="6095" y="53340"/>
                </a:lnTo>
                <a:lnTo>
                  <a:pt x="10668" y="53340"/>
                </a:lnTo>
                <a:lnTo>
                  <a:pt x="10668" y="42672"/>
                </a:lnTo>
                <a:lnTo>
                  <a:pt x="15239" y="50292"/>
                </a:lnTo>
                <a:lnTo>
                  <a:pt x="32003" y="33527"/>
                </a:lnTo>
                <a:lnTo>
                  <a:pt x="39624" y="38100"/>
                </a:lnTo>
                <a:lnTo>
                  <a:pt x="36575" y="121920"/>
                </a:lnTo>
                <a:lnTo>
                  <a:pt x="9143" y="121920"/>
                </a:lnTo>
                <a:lnTo>
                  <a:pt x="4571" y="123444"/>
                </a:lnTo>
                <a:lnTo>
                  <a:pt x="1524" y="128016"/>
                </a:lnTo>
                <a:lnTo>
                  <a:pt x="0" y="132588"/>
                </a:lnTo>
                <a:lnTo>
                  <a:pt x="0" y="144779"/>
                </a:lnTo>
                <a:lnTo>
                  <a:pt x="1524" y="149351"/>
                </a:lnTo>
                <a:close/>
              </a:path>
              <a:path w="99059" h="155448">
                <a:moveTo>
                  <a:pt x="41147" y="132588"/>
                </a:moveTo>
                <a:lnTo>
                  <a:pt x="32003" y="128016"/>
                </a:lnTo>
                <a:lnTo>
                  <a:pt x="12192" y="131064"/>
                </a:lnTo>
                <a:lnTo>
                  <a:pt x="9143" y="132588"/>
                </a:lnTo>
                <a:lnTo>
                  <a:pt x="10668" y="143255"/>
                </a:lnTo>
                <a:lnTo>
                  <a:pt x="10668" y="134112"/>
                </a:lnTo>
                <a:lnTo>
                  <a:pt x="11429" y="132588"/>
                </a:lnTo>
                <a:lnTo>
                  <a:pt x="41147" y="132588"/>
                </a:lnTo>
                <a:close/>
              </a:path>
              <a:path w="99059" h="155448">
                <a:moveTo>
                  <a:pt x="32003" y="41910"/>
                </a:moveTo>
                <a:lnTo>
                  <a:pt x="32003" y="121920"/>
                </a:lnTo>
                <a:lnTo>
                  <a:pt x="36575" y="121920"/>
                </a:lnTo>
                <a:lnTo>
                  <a:pt x="39624" y="38100"/>
                </a:lnTo>
                <a:lnTo>
                  <a:pt x="32003" y="33527"/>
                </a:lnTo>
                <a:lnTo>
                  <a:pt x="15239" y="50292"/>
                </a:lnTo>
                <a:lnTo>
                  <a:pt x="32003" y="41910"/>
                </a:lnTo>
                <a:close/>
              </a:path>
              <a:path w="99059" h="155448">
                <a:moveTo>
                  <a:pt x="10668" y="44196"/>
                </a:moveTo>
                <a:lnTo>
                  <a:pt x="15239" y="50292"/>
                </a:lnTo>
                <a:lnTo>
                  <a:pt x="10668" y="42672"/>
                </a:lnTo>
                <a:lnTo>
                  <a:pt x="10668" y="53340"/>
                </a:lnTo>
                <a:lnTo>
                  <a:pt x="15239" y="50292"/>
                </a:lnTo>
                <a:lnTo>
                  <a:pt x="10668" y="44196"/>
                </a:lnTo>
                <a:close/>
              </a:path>
              <a:path w="99059" h="155448">
                <a:moveTo>
                  <a:pt x="38100" y="1524"/>
                </a:moveTo>
                <a:lnTo>
                  <a:pt x="6095" y="21336"/>
                </a:lnTo>
                <a:lnTo>
                  <a:pt x="7619" y="42672"/>
                </a:lnTo>
                <a:lnTo>
                  <a:pt x="10668" y="41655"/>
                </a:lnTo>
                <a:lnTo>
                  <a:pt x="10668" y="30479"/>
                </a:lnTo>
                <a:lnTo>
                  <a:pt x="12192" y="30479"/>
                </a:lnTo>
                <a:lnTo>
                  <a:pt x="42671" y="10668"/>
                </a:lnTo>
                <a:lnTo>
                  <a:pt x="44195" y="10668"/>
                </a:lnTo>
                <a:lnTo>
                  <a:pt x="47243" y="9144"/>
                </a:lnTo>
                <a:lnTo>
                  <a:pt x="59436" y="9144"/>
                </a:lnTo>
                <a:lnTo>
                  <a:pt x="60960" y="9905"/>
                </a:lnTo>
                <a:lnTo>
                  <a:pt x="62483" y="10668"/>
                </a:lnTo>
                <a:lnTo>
                  <a:pt x="65531" y="121920"/>
                </a:lnTo>
                <a:lnTo>
                  <a:pt x="71628" y="121919"/>
                </a:lnTo>
                <a:lnTo>
                  <a:pt x="71627" y="7620"/>
                </a:lnTo>
                <a:lnTo>
                  <a:pt x="70103" y="3048"/>
                </a:lnTo>
                <a:lnTo>
                  <a:pt x="65531" y="0"/>
                </a:lnTo>
                <a:lnTo>
                  <a:pt x="62483" y="0"/>
                </a:lnTo>
                <a:lnTo>
                  <a:pt x="60959" y="7620"/>
                </a:lnTo>
                <a:lnTo>
                  <a:pt x="59436" y="0"/>
                </a:lnTo>
                <a:lnTo>
                  <a:pt x="39624" y="0"/>
                </a:lnTo>
                <a:lnTo>
                  <a:pt x="38100" y="1524"/>
                </a:lnTo>
                <a:close/>
              </a:path>
              <a:path w="99059" h="155448">
                <a:moveTo>
                  <a:pt x="88392" y="131825"/>
                </a:moveTo>
                <a:lnTo>
                  <a:pt x="86868" y="131064"/>
                </a:lnTo>
                <a:lnTo>
                  <a:pt x="88392" y="131064"/>
                </a:lnTo>
                <a:lnTo>
                  <a:pt x="89915" y="121920"/>
                </a:lnTo>
                <a:lnTo>
                  <a:pt x="65531" y="121920"/>
                </a:lnTo>
                <a:lnTo>
                  <a:pt x="62483" y="10668"/>
                </a:lnTo>
                <a:lnTo>
                  <a:pt x="60960" y="9905"/>
                </a:lnTo>
                <a:lnTo>
                  <a:pt x="60959" y="132588"/>
                </a:lnTo>
                <a:lnTo>
                  <a:pt x="71627" y="128016"/>
                </a:lnTo>
                <a:lnTo>
                  <a:pt x="88392" y="132587"/>
                </a:lnTo>
                <a:lnTo>
                  <a:pt x="89915" y="132588"/>
                </a:lnTo>
                <a:lnTo>
                  <a:pt x="88392" y="131825"/>
                </a:lnTo>
                <a:close/>
              </a:path>
              <a:path w="99059" h="155448">
                <a:moveTo>
                  <a:pt x="9143" y="155448"/>
                </a:moveTo>
                <a:lnTo>
                  <a:pt x="89915" y="155448"/>
                </a:lnTo>
                <a:lnTo>
                  <a:pt x="86868" y="146303"/>
                </a:lnTo>
                <a:lnTo>
                  <a:pt x="88391" y="145542"/>
                </a:lnTo>
                <a:lnTo>
                  <a:pt x="89915" y="155448"/>
                </a:lnTo>
                <a:lnTo>
                  <a:pt x="94487" y="153924"/>
                </a:lnTo>
                <a:lnTo>
                  <a:pt x="89915" y="144779"/>
                </a:lnTo>
                <a:lnTo>
                  <a:pt x="88392" y="144779"/>
                </a:lnTo>
                <a:lnTo>
                  <a:pt x="12192" y="146303"/>
                </a:lnTo>
                <a:lnTo>
                  <a:pt x="9143" y="155448"/>
                </a:lnTo>
                <a:close/>
              </a:path>
              <a:path w="99059" h="155448">
                <a:moveTo>
                  <a:pt x="12192" y="146303"/>
                </a:moveTo>
                <a:lnTo>
                  <a:pt x="88392" y="144779"/>
                </a:lnTo>
                <a:lnTo>
                  <a:pt x="9143" y="144779"/>
                </a:lnTo>
                <a:lnTo>
                  <a:pt x="9143" y="155448"/>
                </a:lnTo>
                <a:lnTo>
                  <a:pt x="12192" y="146303"/>
                </a:lnTo>
                <a:close/>
              </a:path>
              <a:path w="99059" h="155448">
                <a:moveTo>
                  <a:pt x="89915" y="144779"/>
                </a:moveTo>
                <a:lnTo>
                  <a:pt x="94487" y="153924"/>
                </a:lnTo>
                <a:lnTo>
                  <a:pt x="97536" y="149351"/>
                </a:lnTo>
                <a:lnTo>
                  <a:pt x="99059" y="144779"/>
                </a:lnTo>
                <a:lnTo>
                  <a:pt x="99059" y="132588"/>
                </a:lnTo>
                <a:lnTo>
                  <a:pt x="97536" y="128016"/>
                </a:lnTo>
                <a:lnTo>
                  <a:pt x="94487" y="123444"/>
                </a:lnTo>
                <a:lnTo>
                  <a:pt x="89915" y="121920"/>
                </a:lnTo>
                <a:lnTo>
                  <a:pt x="88392" y="131064"/>
                </a:lnTo>
                <a:lnTo>
                  <a:pt x="88392" y="131825"/>
                </a:lnTo>
                <a:lnTo>
                  <a:pt x="89915" y="132588"/>
                </a:lnTo>
                <a:lnTo>
                  <a:pt x="88392" y="132587"/>
                </a:lnTo>
                <a:lnTo>
                  <a:pt x="88392" y="144779"/>
                </a:lnTo>
                <a:lnTo>
                  <a:pt x="89915" y="144779"/>
                </a:lnTo>
                <a:close/>
              </a:path>
              <a:path w="99059" h="155448">
                <a:moveTo>
                  <a:pt x="88392" y="146303"/>
                </a:moveTo>
                <a:lnTo>
                  <a:pt x="86868" y="146303"/>
                </a:lnTo>
                <a:lnTo>
                  <a:pt x="89915" y="155448"/>
                </a:lnTo>
                <a:lnTo>
                  <a:pt x="88391" y="145542"/>
                </a:lnTo>
                <a:lnTo>
                  <a:pt x="88392" y="146303"/>
                </a:lnTo>
                <a:close/>
              </a:path>
              <a:path w="99059" h="155448">
                <a:moveTo>
                  <a:pt x="71627" y="128016"/>
                </a:moveTo>
                <a:lnTo>
                  <a:pt x="60959" y="132588"/>
                </a:lnTo>
                <a:lnTo>
                  <a:pt x="88392" y="132587"/>
                </a:lnTo>
                <a:lnTo>
                  <a:pt x="71627" y="128016"/>
                </a:lnTo>
                <a:close/>
              </a:path>
            </a:pathLst>
          </a:custGeom>
          <a:solidFill>
            <a:srgbClr val="4470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38171" y="1583435"/>
            <a:ext cx="89916" cy="144779"/>
          </a:xfrm>
          <a:custGeom>
            <a:avLst/>
            <a:gdLst/>
            <a:ahLst/>
            <a:cxnLst/>
            <a:rect l="l" t="t" r="r" b="b"/>
            <a:pathLst>
              <a:path w="89916" h="144779">
                <a:moveTo>
                  <a:pt x="0" y="35051"/>
                </a:moveTo>
                <a:lnTo>
                  <a:pt x="0" y="38100"/>
                </a:lnTo>
                <a:lnTo>
                  <a:pt x="1524" y="39624"/>
                </a:lnTo>
                <a:lnTo>
                  <a:pt x="3048" y="42672"/>
                </a:lnTo>
                <a:lnTo>
                  <a:pt x="6096" y="42672"/>
                </a:lnTo>
                <a:lnTo>
                  <a:pt x="9143" y="41148"/>
                </a:lnTo>
                <a:lnTo>
                  <a:pt x="32004" y="28955"/>
                </a:lnTo>
                <a:lnTo>
                  <a:pt x="32004" y="123444"/>
                </a:lnTo>
                <a:lnTo>
                  <a:pt x="4572" y="123444"/>
                </a:lnTo>
                <a:lnTo>
                  <a:pt x="1524" y="124968"/>
                </a:lnTo>
                <a:lnTo>
                  <a:pt x="1524" y="143255"/>
                </a:lnTo>
                <a:lnTo>
                  <a:pt x="4572" y="144779"/>
                </a:lnTo>
                <a:lnTo>
                  <a:pt x="85343" y="144779"/>
                </a:lnTo>
                <a:lnTo>
                  <a:pt x="88392" y="143255"/>
                </a:lnTo>
                <a:lnTo>
                  <a:pt x="88392" y="140207"/>
                </a:lnTo>
                <a:lnTo>
                  <a:pt x="89916" y="137159"/>
                </a:lnTo>
                <a:lnTo>
                  <a:pt x="89916" y="131064"/>
                </a:lnTo>
                <a:lnTo>
                  <a:pt x="88392" y="128016"/>
                </a:lnTo>
                <a:lnTo>
                  <a:pt x="88392" y="124968"/>
                </a:lnTo>
                <a:lnTo>
                  <a:pt x="85343" y="123444"/>
                </a:lnTo>
                <a:lnTo>
                  <a:pt x="60960" y="123444"/>
                </a:lnTo>
                <a:lnTo>
                  <a:pt x="60960" y="1524"/>
                </a:lnTo>
                <a:lnTo>
                  <a:pt x="57912" y="0"/>
                </a:lnTo>
                <a:lnTo>
                  <a:pt x="38100" y="0"/>
                </a:lnTo>
                <a:lnTo>
                  <a:pt x="35051" y="1524"/>
                </a:lnTo>
                <a:lnTo>
                  <a:pt x="4572" y="21335"/>
                </a:lnTo>
                <a:lnTo>
                  <a:pt x="3048" y="22859"/>
                </a:lnTo>
                <a:lnTo>
                  <a:pt x="1524" y="25907"/>
                </a:lnTo>
                <a:lnTo>
                  <a:pt x="0" y="28955"/>
                </a:lnTo>
                <a:lnTo>
                  <a:pt x="0" y="350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33599" y="1578863"/>
            <a:ext cx="99059" cy="155448"/>
          </a:xfrm>
          <a:custGeom>
            <a:avLst/>
            <a:gdLst/>
            <a:ahLst/>
            <a:cxnLst/>
            <a:rect l="l" t="t" r="r" b="b"/>
            <a:pathLst>
              <a:path w="99059" h="155448">
                <a:moveTo>
                  <a:pt x="59435" y="0"/>
                </a:moveTo>
                <a:lnTo>
                  <a:pt x="60959" y="7620"/>
                </a:lnTo>
                <a:lnTo>
                  <a:pt x="62483" y="0"/>
                </a:lnTo>
                <a:lnTo>
                  <a:pt x="59435" y="0"/>
                </a:lnTo>
                <a:close/>
              </a:path>
              <a:path w="99059" h="155448">
                <a:moveTo>
                  <a:pt x="1523" y="149351"/>
                </a:moveTo>
                <a:lnTo>
                  <a:pt x="4571" y="153924"/>
                </a:lnTo>
                <a:lnTo>
                  <a:pt x="9143" y="155448"/>
                </a:lnTo>
                <a:lnTo>
                  <a:pt x="9143" y="144779"/>
                </a:lnTo>
                <a:lnTo>
                  <a:pt x="11429" y="144780"/>
                </a:lnTo>
                <a:lnTo>
                  <a:pt x="10668" y="143255"/>
                </a:lnTo>
                <a:lnTo>
                  <a:pt x="9143" y="132588"/>
                </a:lnTo>
                <a:lnTo>
                  <a:pt x="12191" y="131064"/>
                </a:lnTo>
                <a:lnTo>
                  <a:pt x="32003" y="128016"/>
                </a:lnTo>
                <a:lnTo>
                  <a:pt x="41147" y="132588"/>
                </a:lnTo>
                <a:lnTo>
                  <a:pt x="41147" y="24383"/>
                </a:lnTo>
                <a:lnTo>
                  <a:pt x="10668" y="41148"/>
                </a:lnTo>
                <a:lnTo>
                  <a:pt x="12191" y="41148"/>
                </a:lnTo>
                <a:lnTo>
                  <a:pt x="10668" y="41655"/>
                </a:lnTo>
                <a:lnTo>
                  <a:pt x="7619" y="42672"/>
                </a:lnTo>
                <a:lnTo>
                  <a:pt x="6095" y="21336"/>
                </a:lnTo>
                <a:lnTo>
                  <a:pt x="3047" y="24383"/>
                </a:lnTo>
                <a:lnTo>
                  <a:pt x="1523" y="27431"/>
                </a:lnTo>
                <a:lnTo>
                  <a:pt x="0" y="32003"/>
                </a:lnTo>
                <a:lnTo>
                  <a:pt x="0" y="44196"/>
                </a:lnTo>
                <a:lnTo>
                  <a:pt x="1523" y="47244"/>
                </a:lnTo>
                <a:lnTo>
                  <a:pt x="3047" y="50292"/>
                </a:lnTo>
                <a:lnTo>
                  <a:pt x="6095" y="53340"/>
                </a:lnTo>
                <a:lnTo>
                  <a:pt x="10668" y="53340"/>
                </a:lnTo>
                <a:lnTo>
                  <a:pt x="10668" y="42672"/>
                </a:lnTo>
                <a:lnTo>
                  <a:pt x="15239" y="50292"/>
                </a:lnTo>
                <a:lnTo>
                  <a:pt x="32003" y="33527"/>
                </a:lnTo>
                <a:lnTo>
                  <a:pt x="39623" y="38100"/>
                </a:lnTo>
                <a:lnTo>
                  <a:pt x="36575" y="121920"/>
                </a:lnTo>
                <a:lnTo>
                  <a:pt x="9143" y="121920"/>
                </a:lnTo>
                <a:lnTo>
                  <a:pt x="4571" y="123444"/>
                </a:lnTo>
                <a:lnTo>
                  <a:pt x="1523" y="128016"/>
                </a:lnTo>
                <a:lnTo>
                  <a:pt x="0" y="132588"/>
                </a:lnTo>
                <a:lnTo>
                  <a:pt x="0" y="144779"/>
                </a:lnTo>
                <a:lnTo>
                  <a:pt x="1523" y="149351"/>
                </a:lnTo>
                <a:close/>
              </a:path>
              <a:path w="99059" h="155448">
                <a:moveTo>
                  <a:pt x="41147" y="132588"/>
                </a:moveTo>
                <a:lnTo>
                  <a:pt x="32003" y="128016"/>
                </a:lnTo>
                <a:lnTo>
                  <a:pt x="12191" y="131064"/>
                </a:lnTo>
                <a:lnTo>
                  <a:pt x="9143" y="132588"/>
                </a:lnTo>
                <a:lnTo>
                  <a:pt x="10668" y="143255"/>
                </a:lnTo>
                <a:lnTo>
                  <a:pt x="10668" y="134112"/>
                </a:lnTo>
                <a:lnTo>
                  <a:pt x="11429" y="132588"/>
                </a:lnTo>
                <a:lnTo>
                  <a:pt x="41147" y="132588"/>
                </a:lnTo>
                <a:close/>
              </a:path>
              <a:path w="99059" h="155448">
                <a:moveTo>
                  <a:pt x="32003" y="41910"/>
                </a:moveTo>
                <a:lnTo>
                  <a:pt x="32003" y="121920"/>
                </a:lnTo>
                <a:lnTo>
                  <a:pt x="36575" y="121920"/>
                </a:lnTo>
                <a:lnTo>
                  <a:pt x="39623" y="38100"/>
                </a:lnTo>
                <a:lnTo>
                  <a:pt x="32003" y="33527"/>
                </a:lnTo>
                <a:lnTo>
                  <a:pt x="15239" y="50292"/>
                </a:lnTo>
                <a:lnTo>
                  <a:pt x="32003" y="41910"/>
                </a:lnTo>
                <a:close/>
              </a:path>
              <a:path w="99059" h="155448">
                <a:moveTo>
                  <a:pt x="10668" y="44196"/>
                </a:moveTo>
                <a:lnTo>
                  <a:pt x="15239" y="50292"/>
                </a:lnTo>
                <a:lnTo>
                  <a:pt x="10668" y="42672"/>
                </a:lnTo>
                <a:lnTo>
                  <a:pt x="10668" y="53340"/>
                </a:lnTo>
                <a:lnTo>
                  <a:pt x="15239" y="50292"/>
                </a:lnTo>
                <a:lnTo>
                  <a:pt x="10668" y="44196"/>
                </a:lnTo>
                <a:close/>
              </a:path>
              <a:path w="99059" h="155448">
                <a:moveTo>
                  <a:pt x="38100" y="1524"/>
                </a:moveTo>
                <a:lnTo>
                  <a:pt x="6095" y="21336"/>
                </a:lnTo>
                <a:lnTo>
                  <a:pt x="7619" y="42672"/>
                </a:lnTo>
                <a:lnTo>
                  <a:pt x="10668" y="41655"/>
                </a:lnTo>
                <a:lnTo>
                  <a:pt x="10668" y="30479"/>
                </a:lnTo>
                <a:lnTo>
                  <a:pt x="12191" y="30479"/>
                </a:lnTo>
                <a:lnTo>
                  <a:pt x="42671" y="10668"/>
                </a:lnTo>
                <a:lnTo>
                  <a:pt x="44195" y="10668"/>
                </a:lnTo>
                <a:lnTo>
                  <a:pt x="47243" y="9144"/>
                </a:lnTo>
                <a:lnTo>
                  <a:pt x="59435" y="9144"/>
                </a:lnTo>
                <a:lnTo>
                  <a:pt x="60960" y="9905"/>
                </a:lnTo>
                <a:lnTo>
                  <a:pt x="62483" y="10668"/>
                </a:lnTo>
                <a:lnTo>
                  <a:pt x="65531" y="121920"/>
                </a:lnTo>
                <a:lnTo>
                  <a:pt x="71628" y="121919"/>
                </a:lnTo>
                <a:lnTo>
                  <a:pt x="71627" y="7620"/>
                </a:lnTo>
                <a:lnTo>
                  <a:pt x="70103" y="3048"/>
                </a:lnTo>
                <a:lnTo>
                  <a:pt x="65531" y="0"/>
                </a:lnTo>
                <a:lnTo>
                  <a:pt x="62483" y="0"/>
                </a:lnTo>
                <a:lnTo>
                  <a:pt x="60959" y="7620"/>
                </a:lnTo>
                <a:lnTo>
                  <a:pt x="59435" y="0"/>
                </a:lnTo>
                <a:lnTo>
                  <a:pt x="39623" y="0"/>
                </a:lnTo>
                <a:lnTo>
                  <a:pt x="38100" y="1524"/>
                </a:lnTo>
                <a:close/>
              </a:path>
              <a:path w="99059" h="155448">
                <a:moveTo>
                  <a:pt x="88392" y="131825"/>
                </a:moveTo>
                <a:lnTo>
                  <a:pt x="86868" y="131064"/>
                </a:lnTo>
                <a:lnTo>
                  <a:pt x="88391" y="131064"/>
                </a:lnTo>
                <a:lnTo>
                  <a:pt x="89915" y="121920"/>
                </a:lnTo>
                <a:lnTo>
                  <a:pt x="65531" y="121920"/>
                </a:lnTo>
                <a:lnTo>
                  <a:pt x="62483" y="10668"/>
                </a:lnTo>
                <a:lnTo>
                  <a:pt x="60960" y="9905"/>
                </a:lnTo>
                <a:lnTo>
                  <a:pt x="60959" y="132588"/>
                </a:lnTo>
                <a:lnTo>
                  <a:pt x="71627" y="128016"/>
                </a:lnTo>
                <a:lnTo>
                  <a:pt x="88392" y="132587"/>
                </a:lnTo>
                <a:lnTo>
                  <a:pt x="89915" y="132588"/>
                </a:lnTo>
                <a:lnTo>
                  <a:pt x="88392" y="131825"/>
                </a:lnTo>
                <a:close/>
              </a:path>
              <a:path w="99059" h="155448">
                <a:moveTo>
                  <a:pt x="9143" y="155448"/>
                </a:moveTo>
                <a:lnTo>
                  <a:pt x="89915" y="155448"/>
                </a:lnTo>
                <a:lnTo>
                  <a:pt x="86868" y="146303"/>
                </a:lnTo>
                <a:lnTo>
                  <a:pt x="88391" y="145542"/>
                </a:lnTo>
                <a:lnTo>
                  <a:pt x="89915" y="155448"/>
                </a:lnTo>
                <a:lnTo>
                  <a:pt x="94487" y="153924"/>
                </a:lnTo>
                <a:lnTo>
                  <a:pt x="89915" y="144779"/>
                </a:lnTo>
                <a:lnTo>
                  <a:pt x="88392" y="144779"/>
                </a:lnTo>
                <a:lnTo>
                  <a:pt x="12191" y="146303"/>
                </a:lnTo>
                <a:lnTo>
                  <a:pt x="9143" y="155448"/>
                </a:lnTo>
                <a:close/>
              </a:path>
              <a:path w="99059" h="155448">
                <a:moveTo>
                  <a:pt x="12191" y="146303"/>
                </a:moveTo>
                <a:lnTo>
                  <a:pt x="88392" y="144779"/>
                </a:lnTo>
                <a:lnTo>
                  <a:pt x="9143" y="144779"/>
                </a:lnTo>
                <a:lnTo>
                  <a:pt x="9143" y="155448"/>
                </a:lnTo>
                <a:lnTo>
                  <a:pt x="12191" y="146303"/>
                </a:lnTo>
                <a:close/>
              </a:path>
              <a:path w="99059" h="155448">
                <a:moveTo>
                  <a:pt x="89915" y="144779"/>
                </a:moveTo>
                <a:lnTo>
                  <a:pt x="94487" y="153924"/>
                </a:lnTo>
                <a:lnTo>
                  <a:pt x="97535" y="149351"/>
                </a:lnTo>
                <a:lnTo>
                  <a:pt x="99059" y="144779"/>
                </a:lnTo>
                <a:lnTo>
                  <a:pt x="99059" y="132588"/>
                </a:lnTo>
                <a:lnTo>
                  <a:pt x="97535" y="128016"/>
                </a:lnTo>
                <a:lnTo>
                  <a:pt x="94487" y="123444"/>
                </a:lnTo>
                <a:lnTo>
                  <a:pt x="89915" y="121920"/>
                </a:lnTo>
                <a:lnTo>
                  <a:pt x="88391" y="131064"/>
                </a:lnTo>
                <a:lnTo>
                  <a:pt x="88392" y="131825"/>
                </a:lnTo>
                <a:lnTo>
                  <a:pt x="89915" y="132588"/>
                </a:lnTo>
                <a:lnTo>
                  <a:pt x="88392" y="132587"/>
                </a:lnTo>
                <a:lnTo>
                  <a:pt x="88392" y="144779"/>
                </a:lnTo>
                <a:lnTo>
                  <a:pt x="89915" y="144779"/>
                </a:lnTo>
                <a:close/>
              </a:path>
              <a:path w="99059" h="155448">
                <a:moveTo>
                  <a:pt x="88391" y="146303"/>
                </a:moveTo>
                <a:lnTo>
                  <a:pt x="86868" y="146303"/>
                </a:lnTo>
                <a:lnTo>
                  <a:pt x="89915" y="155448"/>
                </a:lnTo>
                <a:lnTo>
                  <a:pt x="88391" y="145542"/>
                </a:lnTo>
                <a:lnTo>
                  <a:pt x="88391" y="146303"/>
                </a:lnTo>
                <a:close/>
              </a:path>
              <a:path w="99059" h="155448">
                <a:moveTo>
                  <a:pt x="71627" y="128016"/>
                </a:moveTo>
                <a:lnTo>
                  <a:pt x="60959" y="132588"/>
                </a:lnTo>
                <a:lnTo>
                  <a:pt x="88392" y="132587"/>
                </a:lnTo>
                <a:lnTo>
                  <a:pt x="71627" y="128016"/>
                </a:lnTo>
                <a:close/>
              </a:path>
            </a:pathLst>
          </a:custGeom>
          <a:solidFill>
            <a:srgbClr val="4470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49423" y="1569719"/>
            <a:ext cx="3799331" cy="199644"/>
          </a:xfrm>
          <a:custGeom>
            <a:avLst/>
            <a:gdLst/>
            <a:ahLst/>
            <a:cxnLst/>
            <a:rect l="l" t="t" r="r" b="b"/>
            <a:pathLst>
              <a:path w="3799331" h="199644">
                <a:moveTo>
                  <a:pt x="3360419" y="160020"/>
                </a:moveTo>
                <a:lnTo>
                  <a:pt x="3360419" y="132588"/>
                </a:lnTo>
                <a:lnTo>
                  <a:pt x="3358895" y="129540"/>
                </a:lnTo>
                <a:lnTo>
                  <a:pt x="3357371" y="126492"/>
                </a:lnTo>
                <a:lnTo>
                  <a:pt x="3355847" y="123444"/>
                </a:lnTo>
                <a:lnTo>
                  <a:pt x="3355847" y="118872"/>
                </a:lnTo>
                <a:lnTo>
                  <a:pt x="3354323" y="114300"/>
                </a:lnTo>
                <a:lnTo>
                  <a:pt x="3354323" y="158496"/>
                </a:lnTo>
                <a:lnTo>
                  <a:pt x="3360419" y="160020"/>
                </a:lnTo>
                <a:close/>
              </a:path>
              <a:path w="3799331" h="199644">
                <a:moveTo>
                  <a:pt x="3250691" y="53340"/>
                </a:moveTo>
                <a:lnTo>
                  <a:pt x="3250691" y="158496"/>
                </a:lnTo>
                <a:lnTo>
                  <a:pt x="3253739" y="158496"/>
                </a:lnTo>
                <a:lnTo>
                  <a:pt x="3256787" y="160020"/>
                </a:lnTo>
                <a:lnTo>
                  <a:pt x="3273551" y="160020"/>
                </a:lnTo>
                <a:lnTo>
                  <a:pt x="3276599" y="158496"/>
                </a:lnTo>
                <a:lnTo>
                  <a:pt x="3276599" y="64008"/>
                </a:lnTo>
                <a:lnTo>
                  <a:pt x="3273551" y="68580"/>
                </a:lnTo>
                <a:lnTo>
                  <a:pt x="3273551" y="53340"/>
                </a:lnTo>
                <a:lnTo>
                  <a:pt x="3270503" y="51816"/>
                </a:lnTo>
                <a:lnTo>
                  <a:pt x="3253739" y="51816"/>
                </a:lnTo>
                <a:lnTo>
                  <a:pt x="3250691" y="53340"/>
                </a:lnTo>
                <a:close/>
              </a:path>
              <a:path w="3799331" h="199644">
                <a:moveTo>
                  <a:pt x="3282695" y="86868"/>
                </a:moveTo>
                <a:lnTo>
                  <a:pt x="3284219" y="85344"/>
                </a:lnTo>
                <a:lnTo>
                  <a:pt x="3285743" y="82296"/>
                </a:lnTo>
                <a:lnTo>
                  <a:pt x="3288791" y="79248"/>
                </a:lnTo>
                <a:lnTo>
                  <a:pt x="3291839" y="77724"/>
                </a:lnTo>
                <a:lnTo>
                  <a:pt x="3294887" y="76200"/>
                </a:lnTo>
                <a:lnTo>
                  <a:pt x="3304031" y="76200"/>
                </a:lnTo>
                <a:lnTo>
                  <a:pt x="3307079" y="77724"/>
                </a:lnTo>
                <a:lnTo>
                  <a:pt x="3310127" y="77724"/>
                </a:lnTo>
                <a:lnTo>
                  <a:pt x="3313175" y="76200"/>
                </a:lnTo>
                <a:lnTo>
                  <a:pt x="3313175" y="73151"/>
                </a:lnTo>
                <a:lnTo>
                  <a:pt x="3314699" y="70104"/>
                </a:lnTo>
                <a:lnTo>
                  <a:pt x="3314699" y="57912"/>
                </a:lnTo>
                <a:lnTo>
                  <a:pt x="3313175" y="54864"/>
                </a:lnTo>
                <a:lnTo>
                  <a:pt x="3313175" y="51816"/>
                </a:lnTo>
                <a:lnTo>
                  <a:pt x="3310127" y="50292"/>
                </a:lnTo>
                <a:lnTo>
                  <a:pt x="3304031" y="50292"/>
                </a:lnTo>
                <a:lnTo>
                  <a:pt x="3300983" y="48768"/>
                </a:lnTo>
                <a:lnTo>
                  <a:pt x="3297935" y="48768"/>
                </a:lnTo>
                <a:lnTo>
                  <a:pt x="3294887" y="50292"/>
                </a:lnTo>
                <a:lnTo>
                  <a:pt x="3291839" y="50292"/>
                </a:lnTo>
                <a:lnTo>
                  <a:pt x="3288791" y="53340"/>
                </a:lnTo>
                <a:lnTo>
                  <a:pt x="3285743" y="54864"/>
                </a:lnTo>
                <a:lnTo>
                  <a:pt x="3284219" y="56388"/>
                </a:lnTo>
                <a:lnTo>
                  <a:pt x="3281171" y="59436"/>
                </a:lnTo>
                <a:lnTo>
                  <a:pt x="3279647" y="60960"/>
                </a:lnTo>
                <a:lnTo>
                  <a:pt x="3276599" y="64008"/>
                </a:lnTo>
                <a:lnTo>
                  <a:pt x="3276599" y="158496"/>
                </a:lnTo>
                <a:lnTo>
                  <a:pt x="3278123" y="155448"/>
                </a:lnTo>
                <a:lnTo>
                  <a:pt x="3278123" y="92964"/>
                </a:lnTo>
                <a:lnTo>
                  <a:pt x="3281171" y="89916"/>
                </a:lnTo>
                <a:lnTo>
                  <a:pt x="3282695" y="86868"/>
                </a:lnTo>
                <a:close/>
              </a:path>
              <a:path w="3799331" h="199644">
                <a:moveTo>
                  <a:pt x="3006851" y="141732"/>
                </a:moveTo>
                <a:lnTo>
                  <a:pt x="3003803" y="140208"/>
                </a:lnTo>
                <a:lnTo>
                  <a:pt x="3000755" y="140208"/>
                </a:lnTo>
                <a:lnTo>
                  <a:pt x="2997707" y="138684"/>
                </a:lnTo>
                <a:lnTo>
                  <a:pt x="2994659" y="137160"/>
                </a:lnTo>
                <a:lnTo>
                  <a:pt x="2993135" y="137160"/>
                </a:lnTo>
                <a:lnTo>
                  <a:pt x="2990087" y="135636"/>
                </a:lnTo>
                <a:lnTo>
                  <a:pt x="2988563" y="134112"/>
                </a:lnTo>
                <a:lnTo>
                  <a:pt x="2985515" y="132588"/>
                </a:lnTo>
                <a:lnTo>
                  <a:pt x="2982467" y="132588"/>
                </a:lnTo>
                <a:lnTo>
                  <a:pt x="2979419" y="134112"/>
                </a:lnTo>
                <a:lnTo>
                  <a:pt x="2979419" y="149351"/>
                </a:lnTo>
                <a:lnTo>
                  <a:pt x="2980943" y="152400"/>
                </a:lnTo>
                <a:lnTo>
                  <a:pt x="2980943" y="153924"/>
                </a:lnTo>
                <a:lnTo>
                  <a:pt x="2983991" y="155448"/>
                </a:lnTo>
                <a:lnTo>
                  <a:pt x="2987039" y="156972"/>
                </a:lnTo>
                <a:lnTo>
                  <a:pt x="2990087" y="158496"/>
                </a:lnTo>
                <a:lnTo>
                  <a:pt x="2991611" y="158496"/>
                </a:lnTo>
                <a:lnTo>
                  <a:pt x="2994659" y="160020"/>
                </a:lnTo>
                <a:lnTo>
                  <a:pt x="2997707" y="160020"/>
                </a:lnTo>
                <a:lnTo>
                  <a:pt x="3000755" y="161544"/>
                </a:lnTo>
                <a:lnTo>
                  <a:pt x="3008375" y="161544"/>
                </a:lnTo>
                <a:lnTo>
                  <a:pt x="3006851" y="141732"/>
                </a:lnTo>
                <a:close/>
              </a:path>
              <a:path w="3799331" h="199644">
                <a:moveTo>
                  <a:pt x="2987039" y="60960"/>
                </a:moveTo>
                <a:lnTo>
                  <a:pt x="2983991" y="64008"/>
                </a:lnTo>
                <a:lnTo>
                  <a:pt x="2982467" y="68580"/>
                </a:lnTo>
                <a:lnTo>
                  <a:pt x="2980943" y="73151"/>
                </a:lnTo>
                <a:lnTo>
                  <a:pt x="2979419" y="77724"/>
                </a:lnTo>
                <a:lnTo>
                  <a:pt x="2979419" y="86868"/>
                </a:lnTo>
                <a:lnTo>
                  <a:pt x="2980943" y="89916"/>
                </a:lnTo>
                <a:lnTo>
                  <a:pt x="2982467" y="94488"/>
                </a:lnTo>
                <a:lnTo>
                  <a:pt x="2982467" y="97536"/>
                </a:lnTo>
                <a:lnTo>
                  <a:pt x="2985515" y="100584"/>
                </a:lnTo>
                <a:lnTo>
                  <a:pt x="2987039" y="102108"/>
                </a:lnTo>
                <a:lnTo>
                  <a:pt x="2990087" y="105156"/>
                </a:lnTo>
                <a:lnTo>
                  <a:pt x="2991611" y="106680"/>
                </a:lnTo>
                <a:lnTo>
                  <a:pt x="2994659" y="54864"/>
                </a:lnTo>
                <a:lnTo>
                  <a:pt x="2990087" y="57912"/>
                </a:lnTo>
                <a:lnTo>
                  <a:pt x="2987039" y="60960"/>
                </a:lnTo>
                <a:close/>
              </a:path>
              <a:path w="3799331" h="199644">
                <a:moveTo>
                  <a:pt x="3020567" y="48768"/>
                </a:moveTo>
                <a:lnTo>
                  <a:pt x="3014471" y="48768"/>
                </a:lnTo>
                <a:lnTo>
                  <a:pt x="3008375" y="50292"/>
                </a:lnTo>
                <a:lnTo>
                  <a:pt x="3006851" y="77724"/>
                </a:lnTo>
                <a:lnTo>
                  <a:pt x="3008375" y="74675"/>
                </a:lnTo>
                <a:lnTo>
                  <a:pt x="3009899" y="71627"/>
                </a:lnTo>
                <a:lnTo>
                  <a:pt x="3012947" y="70104"/>
                </a:lnTo>
                <a:lnTo>
                  <a:pt x="3029711" y="70104"/>
                </a:lnTo>
                <a:lnTo>
                  <a:pt x="3032759" y="71627"/>
                </a:lnTo>
                <a:lnTo>
                  <a:pt x="3035807" y="71627"/>
                </a:lnTo>
                <a:lnTo>
                  <a:pt x="3037331" y="73151"/>
                </a:lnTo>
                <a:lnTo>
                  <a:pt x="3040379" y="74675"/>
                </a:lnTo>
                <a:lnTo>
                  <a:pt x="3041903" y="74675"/>
                </a:lnTo>
                <a:lnTo>
                  <a:pt x="3044951" y="76200"/>
                </a:lnTo>
                <a:lnTo>
                  <a:pt x="3047999" y="76200"/>
                </a:lnTo>
                <a:lnTo>
                  <a:pt x="3049523" y="73151"/>
                </a:lnTo>
                <a:lnTo>
                  <a:pt x="3049523" y="60960"/>
                </a:lnTo>
                <a:lnTo>
                  <a:pt x="3047999" y="57912"/>
                </a:lnTo>
                <a:lnTo>
                  <a:pt x="3046475" y="54864"/>
                </a:lnTo>
                <a:lnTo>
                  <a:pt x="3043427" y="53340"/>
                </a:lnTo>
                <a:lnTo>
                  <a:pt x="3040379" y="51816"/>
                </a:lnTo>
                <a:lnTo>
                  <a:pt x="3034283" y="51816"/>
                </a:lnTo>
                <a:lnTo>
                  <a:pt x="3032759" y="50292"/>
                </a:lnTo>
                <a:lnTo>
                  <a:pt x="3026663" y="50292"/>
                </a:lnTo>
                <a:lnTo>
                  <a:pt x="3023615" y="48768"/>
                </a:lnTo>
                <a:lnTo>
                  <a:pt x="3020567" y="48768"/>
                </a:lnTo>
                <a:close/>
              </a:path>
              <a:path w="3799331" h="199644">
                <a:moveTo>
                  <a:pt x="3208019" y="21336"/>
                </a:moveTo>
                <a:lnTo>
                  <a:pt x="3203447" y="19812"/>
                </a:lnTo>
                <a:lnTo>
                  <a:pt x="3198875" y="18288"/>
                </a:lnTo>
                <a:lnTo>
                  <a:pt x="3203447" y="103632"/>
                </a:lnTo>
                <a:lnTo>
                  <a:pt x="3209543" y="100584"/>
                </a:lnTo>
                <a:lnTo>
                  <a:pt x="3214115" y="96012"/>
                </a:lnTo>
                <a:lnTo>
                  <a:pt x="3218687" y="91440"/>
                </a:lnTo>
                <a:lnTo>
                  <a:pt x="3223259" y="86868"/>
                </a:lnTo>
                <a:lnTo>
                  <a:pt x="3224783" y="80772"/>
                </a:lnTo>
                <a:lnTo>
                  <a:pt x="3227831" y="74675"/>
                </a:lnTo>
                <a:lnTo>
                  <a:pt x="3229355" y="67056"/>
                </a:lnTo>
                <a:lnTo>
                  <a:pt x="3229355" y="53340"/>
                </a:lnTo>
                <a:lnTo>
                  <a:pt x="3227831" y="47244"/>
                </a:lnTo>
                <a:lnTo>
                  <a:pt x="3226307" y="42672"/>
                </a:lnTo>
                <a:lnTo>
                  <a:pt x="3224783" y="38100"/>
                </a:lnTo>
                <a:lnTo>
                  <a:pt x="3221735" y="33527"/>
                </a:lnTo>
                <a:lnTo>
                  <a:pt x="3218687" y="30480"/>
                </a:lnTo>
                <a:lnTo>
                  <a:pt x="3215639" y="27432"/>
                </a:lnTo>
                <a:lnTo>
                  <a:pt x="3212591" y="24384"/>
                </a:lnTo>
                <a:lnTo>
                  <a:pt x="3208019" y="21336"/>
                </a:lnTo>
                <a:close/>
              </a:path>
              <a:path w="3799331" h="199644">
                <a:moveTo>
                  <a:pt x="3195827" y="105156"/>
                </a:moveTo>
                <a:lnTo>
                  <a:pt x="3203447" y="103632"/>
                </a:lnTo>
                <a:lnTo>
                  <a:pt x="3198875" y="18288"/>
                </a:lnTo>
                <a:lnTo>
                  <a:pt x="3194303" y="16764"/>
                </a:lnTo>
                <a:lnTo>
                  <a:pt x="3191255" y="15240"/>
                </a:lnTo>
                <a:lnTo>
                  <a:pt x="3136391" y="15240"/>
                </a:lnTo>
                <a:lnTo>
                  <a:pt x="3133343" y="16764"/>
                </a:lnTo>
                <a:lnTo>
                  <a:pt x="3130295" y="19812"/>
                </a:lnTo>
                <a:lnTo>
                  <a:pt x="3130295" y="155448"/>
                </a:lnTo>
                <a:lnTo>
                  <a:pt x="3131819" y="158496"/>
                </a:lnTo>
                <a:lnTo>
                  <a:pt x="3134867" y="160020"/>
                </a:lnTo>
                <a:lnTo>
                  <a:pt x="3151631" y="160020"/>
                </a:lnTo>
                <a:lnTo>
                  <a:pt x="3154679" y="158496"/>
                </a:lnTo>
                <a:lnTo>
                  <a:pt x="3157727" y="158496"/>
                </a:lnTo>
                <a:lnTo>
                  <a:pt x="3159251" y="155448"/>
                </a:lnTo>
                <a:lnTo>
                  <a:pt x="3159251" y="109727"/>
                </a:lnTo>
                <a:lnTo>
                  <a:pt x="3180587" y="109727"/>
                </a:lnTo>
                <a:lnTo>
                  <a:pt x="3180587" y="85344"/>
                </a:lnTo>
                <a:lnTo>
                  <a:pt x="3177539" y="86868"/>
                </a:lnTo>
                <a:lnTo>
                  <a:pt x="3159251" y="86868"/>
                </a:lnTo>
                <a:lnTo>
                  <a:pt x="3159251" y="38100"/>
                </a:lnTo>
                <a:lnTo>
                  <a:pt x="3183635" y="38100"/>
                </a:lnTo>
                <a:lnTo>
                  <a:pt x="3186683" y="39624"/>
                </a:lnTo>
                <a:lnTo>
                  <a:pt x="3188207" y="41148"/>
                </a:lnTo>
                <a:lnTo>
                  <a:pt x="3191255" y="42672"/>
                </a:lnTo>
                <a:lnTo>
                  <a:pt x="3194303" y="45720"/>
                </a:lnTo>
                <a:lnTo>
                  <a:pt x="3195827" y="48768"/>
                </a:lnTo>
                <a:lnTo>
                  <a:pt x="3197351" y="51816"/>
                </a:lnTo>
                <a:lnTo>
                  <a:pt x="3198875" y="56388"/>
                </a:lnTo>
                <a:lnTo>
                  <a:pt x="3198875" y="64008"/>
                </a:lnTo>
                <a:lnTo>
                  <a:pt x="3197351" y="68580"/>
                </a:lnTo>
                <a:lnTo>
                  <a:pt x="3197351" y="71627"/>
                </a:lnTo>
                <a:lnTo>
                  <a:pt x="3195827" y="74675"/>
                </a:lnTo>
                <a:lnTo>
                  <a:pt x="3194303" y="77724"/>
                </a:lnTo>
                <a:lnTo>
                  <a:pt x="3192779" y="79248"/>
                </a:lnTo>
                <a:lnTo>
                  <a:pt x="3189731" y="80772"/>
                </a:lnTo>
                <a:lnTo>
                  <a:pt x="3189731" y="108204"/>
                </a:lnTo>
                <a:lnTo>
                  <a:pt x="3195827" y="105156"/>
                </a:lnTo>
                <a:close/>
              </a:path>
              <a:path w="3799331" h="199644">
                <a:moveTo>
                  <a:pt x="3189731" y="108204"/>
                </a:moveTo>
                <a:lnTo>
                  <a:pt x="3189731" y="80772"/>
                </a:lnTo>
                <a:lnTo>
                  <a:pt x="3188207" y="83820"/>
                </a:lnTo>
                <a:lnTo>
                  <a:pt x="3183635" y="83820"/>
                </a:lnTo>
                <a:lnTo>
                  <a:pt x="3180587" y="85344"/>
                </a:lnTo>
                <a:lnTo>
                  <a:pt x="3180587" y="109727"/>
                </a:lnTo>
                <a:lnTo>
                  <a:pt x="3189731" y="108204"/>
                </a:lnTo>
                <a:close/>
              </a:path>
              <a:path w="3799331" h="199644">
                <a:moveTo>
                  <a:pt x="3023615" y="138684"/>
                </a:moveTo>
                <a:lnTo>
                  <a:pt x="3020567" y="140208"/>
                </a:lnTo>
                <a:lnTo>
                  <a:pt x="3017519" y="140208"/>
                </a:lnTo>
                <a:lnTo>
                  <a:pt x="3014471" y="141732"/>
                </a:lnTo>
                <a:lnTo>
                  <a:pt x="3006851" y="141732"/>
                </a:lnTo>
                <a:lnTo>
                  <a:pt x="3008375" y="161544"/>
                </a:lnTo>
                <a:lnTo>
                  <a:pt x="3023615" y="161544"/>
                </a:lnTo>
                <a:lnTo>
                  <a:pt x="3029711" y="160020"/>
                </a:lnTo>
                <a:lnTo>
                  <a:pt x="3034283" y="158496"/>
                </a:lnTo>
                <a:lnTo>
                  <a:pt x="3038855" y="155448"/>
                </a:lnTo>
                <a:lnTo>
                  <a:pt x="3043427" y="152400"/>
                </a:lnTo>
                <a:lnTo>
                  <a:pt x="3046475" y="150875"/>
                </a:lnTo>
                <a:lnTo>
                  <a:pt x="3049523" y="146304"/>
                </a:lnTo>
                <a:lnTo>
                  <a:pt x="3052571" y="141732"/>
                </a:lnTo>
                <a:lnTo>
                  <a:pt x="3054095" y="138684"/>
                </a:lnTo>
                <a:lnTo>
                  <a:pt x="3055619" y="132588"/>
                </a:lnTo>
                <a:lnTo>
                  <a:pt x="3055619" y="123444"/>
                </a:lnTo>
                <a:lnTo>
                  <a:pt x="3054095" y="118872"/>
                </a:lnTo>
                <a:lnTo>
                  <a:pt x="3052571" y="115824"/>
                </a:lnTo>
                <a:lnTo>
                  <a:pt x="3051047" y="112775"/>
                </a:lnTo>
                <a:lnTo>
                  <a:pt x="3049523" y="109727"/>
                </a:lnTo>
                <a:lnTo>
                  <a:pt x="3047999" y="106680"/>
                </a:lnTo>
                <a:lnTo>
                  <a:pt x="3044951" y="105156"/>
                </a:lnTo>
                <a:lnTo>
                  <a:pt x="3041903" y="102108"/>
                </a:lnTo>
                <a:lnTo>
                  <a:pt x="3038855" y="100584"/>
                </a:lnTo>
                <a:lnTo>
                  <a:pt x="3037331" y="99060"/>
                </a:lnTo>
                <a:lnTo>
                  <a:pt x="3034283" y="97536"/>
                </a:lnTo>
                <a:lnTo>
                  <a:pt x="3031235" y="96012"/>
                </a:lnTo>
                <a:lnTo>
                  <a:pt x="3028187" y="96012"/>
                </a:lnTo>
                <a:lnTo>
                  <a:pt x="3025139" y="94488"/>
                </a:lnTo>
                <a:lnTo>
                  <a:pt x="3022091" y="92964"/>
                </a:lnTo>
                <a:lnTo>
                  <a:pt x="3019043" y="91440"/>
                </a:lnTo>
                <a:lnTo>
                  <a:pt x="3015995" y="91440"/>
                </a:lnTo>
                <a:lnTo>
                  <a:pt x="3014471" y="89916"/>
                </a:lnTo>
                <a:lnTo>
                  <a:pt x="3011423" y="88392"/>
                </a:lnTo>
                <a:lnTo>
                  <a:pt x="3008375" y="85344"/>
                </a:lnTo>
                <a:lnTo>
                  <a:pt x="3006851" y="82296"/>
                </a:lnTo>
                <a:lnTo>
                  <a:pt x="3006851" y="77724"/>
                </a:lnTo>
                <a:lnTo>
                  <a:pt x="3008375" y="50292"/>
                </a:lnTo>
                <a:lnTo>
                  <a:pt x="3003803" y="51816"/>
                </a:lnTo>
                <a:lnTo>
                  <a:pt x="2997707" y="53340"/>
                </a:lnTo>
                <a:lnTo>
                  <a:pt x="2994659" y="54864"/>
                </a:lnTo>
                <a:lnTo>
                  <a:pt x="2991611" y="106680"/>
                </a:lnTo>
                <a:lnTo>
                  <a:pt x="2994659" y="108204"/>
                </a:lnTo>
                <a:lnTo>
                  <a:pt x="2997707" y="109727"/>
                </a:lnTo>
                <a:lnTo>
                  <a:pt x="3000755" y="111251"/>
                </a:lnTo>
                <a:lnTo>
                  <a:pt x="3003803" y="112775"/>
                </a:lnTo>
                <a:lnTo>
                  <a:pt x="3006851" y="114300"/>
                </a:lnTo>
                <a:lnTo>
                  <a:pt x="3009899" y="115824"/>
                </a:lnTo>
                <a:lnTo>
                  <a:pt x="3012947" y="115824"/>
                </a:lnTo>
                <a:lnTo>
                  <a:pt x="3015995" y="117348"/>
                </a:lnTo>
                <a:lnTo>
                  <a:pt x="3017519" y="118872"/>
                </a:lnTo>
                <a:lnTo>
                  <a:pt x="3020567" y="118872"/>
                </a:lnTo>
                <a:lnTo>
                  <a:pt x="3023615" y="121920"/>
                </a:lnTo>
                <a:lnTo>
                  <a:pt x="3026663" y="124968"/>
                </a:lnTo>
                <a:lnTo>
                  <a:pt x="3028187" y="128016"/>
                </a:lnTo>
                <a:lnTo>
                  <a:pt x="3028187" y="132588"/>
                </a:lnTo>
                <a:lnTo>
                  <a:pt x="3026663" y="135636"/>
                </a:lnTo>
                <a:lnTo>
                  <a:pt x="3023615" y="138684"/>
                </a:lnTo>
                <a:close/>
              </a:path>
              <a:path w="3799331" h="199644">
                <a:moveTo>
                  <a:pt x="2929127" y="155448"/>
                </a:moveTo>
                <a:lnTo>
                  <a:pt x="2929127" y="158496"/>
                </a:lnTo>
                <a:lnTo>
                  <a:pt x="2932175" y="158496"/>
                </a:lnTo>
                <a:lnTo>
                  <a:pt x="2935223" y="160020"/>
                </a:lnTo>
                <a:lnTo>
                  <a:pt x="2951987" y="160020"/>
                </a:lnTo>
                <a:lnTo>
                  <a:pt x="2955035" y="158496"/>
                </a:lnTo>
                <a:lnTo>
                  <a:pt x="2956559" y="155448"/>
                </a:lnTo>
                <a:lnTo>
                  <a:pt x="2956559" y="80772"/>
                </a:lnTo>
                <a:lnTo>
                  <a:pt x="2955035" y="74675"/>
                </a:lnTo>
                <a:lnTo>
                  <a:pt x="2953511" y="70104"/>
                </a:lnTo>
                <a:lnTo>
                  <a:pt x="2951987" y="65532"/>
                </a:lnTo>
                <a:lnTo>
                  <a:pt x="2948939" y="62484"/>
                </a:lnTo>
                <a:lnTo>
                  <a:pt x="2945891" y="57912"/>
                </a:lnTo>
                <a:lnTo>
                  <a:pt x="2941319" y="54864"/>
                </a:lnTo>
                <a:lnTo>
                  <a:pt x="2936747" y="53340"/>
                </a:lnTo>
                <a:lnTo>
                  <a:pt x="2932175" y="50292"/>
                </a:lnTo>
                <a:lnTo>
                  <a:pt x="2927603" y="48768"/>
                </a:lnTo>
                <a:lnTo>
                  <a:pt x="2913887" y="48768"/>
                </a:lnTo>
                <a:lnTo>
                  <a:pt x="2907791" y="50292"/>
                </a:lnTo>
                <a:lnTo>
                  <a:pt x="2901695" y="53340"/>
                </a:lnTo>
                <a:lnTo>
                  <a:pt x="2897123" y="56388"/>
                </a:lnTo>
                <a:lnTo>
                  <a:pt x="2894075" y="83820"/>
                </a:lnTo>
                <a:lnTo>
                  <a:pt x="2897123" y="80772"/>
                </a:lnTo>
                <a:lnTo>
                  <a:pt x="2901695" y="77724"/>
                </a:lnTo>
                <a:lnTo>
                  <a:pt x="2904743" y="74675"/>
                </a:lnTo>
                <a:lnTo>
                  <a:pt x="2916935" y="74675"/>
                </a:lnTo>
                <a:lnTo>
                  <a:pt x="2919983" y="76200"/>
                </a:lnTo>
                <a:lnTo>
                  <a:pt x="2923031" y="77724"/>
                </a:lnTo>
                <a:lnTo>
                  <a:pt x="2924555" y="80772"/>
                </a:lnTo>
                <a:lnTo>
                  <a:pt x="2927603" y="83820"/>
                </a:lnTo>
                <a:lnTo>
                  <a:pt x="2927603" y="89916"/>
                </a:lnTo>
                <a:lnTo>
                  <a:pt x="2929127" y="94488"/>
                </a:lnTo>
                <a:lnTo>
                  <a:pt x="2929127" y="155448"/>
                </a:lnTo>
                <a:close/>
              </a:path>
              <a:path w="3799331" h="199644">
                <a:moveTo>
                  <a:pt x="2685287" y="106680"/>
                </a:moveTo>
                <a:lnTo>
                  <a:pt x="2685287" y="115824"/>
                </a:lnTo>
                <a:lnTo>
                  <a:pt x="2686811" y="123444"/>
                </a:lnTo>
                <a:lnTo>
                  <a:pt x="2688335" y="131064"/>
                </a:lnTo>
                <a:lnTo>
                  <a:pt x="2689859" y="138684"/>
                </a:lnTo>
                <a:lnTo>
                  <a:pt x="2694431" y="143256"/>
                </a:lnTo>
                <a:lnTo>
                  <a:pt x="2699003" y="147827"/>
                </a:lnTo>
                <a:lnTo>
                  <a:pt x="2703575" y="152400"/>
                </a:lnTo>
                <a:lnTo>
                  <a:pt x="2708147" y="155448"/>
                </a:lnTo>
                <a:lnTo>
                  <a:pt x="2715767" y="158496"/>
                </a:lnTo>
                <a:lnTo>
                  <a:pt x="2721863" y="160020"/>
                </a:lnTo>
                <a:lnTo>
                  <a:pt x="2721863" y="135636"/>
                </a:lnTo>
                <a:lnTo>
                  <a:pt x="2720339" y="132588"/>
                </a:lnTo>
                <a:lnTo>
                  <a:pt x="2717291" y="131064"/>
                </a:lnTo>
                <a:lnTo>
                  <a:pt x="2715767" y="128016"/>
                </a:lnTo>
                <a:lnTo>
                  <a:pt x="2715767" y="124968"/>
                </a:lnTo>
                <a:lnTo>
                  <a:pt x="2714243" y="120396"/>
                </a:lnTo>
                <a:lnTo>
                  <a:pt x="2714243" y="88392"/>
                </a:lnTo>
                <a:lnTo>
                  <a:pt x="2715767" y="85344"/>
                </a:lnTo>
                <a:lnTo>
                  <a:pt x="2715767" y="82296"/>
                </a:lnTo>
                <a:lnTo>
                  <a:pt x="2714243" y="53340"/>
                </a:lnTo>
                <a:lnTo>
                  <a:pt x="2708147" y="56388"/>
                </a:lnTo>
                <a:lnTo>
                  <a:pt x="2703575" y="59436"/>
                </a:lnTo>
                <a:lnTo>
                  <a:pt x="2699003" y="64008"/>
                </a:lnTo>
                <a:lnTo>
                  <a:pt x="2694431" y="70104"/>
                </a:lnTo>
                <a:lnTo>
                  <a:pt x="2691383" y="76200"/>
                </a:lnTo>
                <a:lnTo>
                  <a:pt x="2688335" y="82296"/>
                </a:lnTo>
                <a:lnTo>
                  <a:pt x="2686811" y="89916"/>
                </a:lnTo>
                <a:lnTo>
                  <a:pt x="2685287" y="97536"/>
                </a:lnTo>
                <a:lnTo>
                  <a:pt x="2685287" y="106680"/>
                </a:lnTo>
                <a:close/>
              </a:path>
              <a:path w="3799331" h="199644">
                <a:moveTo>
                  <a:pt x="2769107" y="135636"/>
                </a:moveTo>
                <a:lnTo>
                  <a:pt x="2766059" y="135636"/>
                </a:lnTo>
                <a:lnTo>
                  <a:pt x="2763011" y="137160"/>
                </a:lnTo>
                <a:lnTo>
                  <a:pt x="2761487" y="138684"/>
                </a:lnTo>
                <a:lnTo>
                  <a:pt x="2756915" y="138684"/>
                </a:lnTo>
                <a:lnTo>
                  <a:pt x="2753867" y="140208"/>
                </a:lnTo>
                <a:lnTo>
                  <a:pt x="2732531" y="140208"/>
                </a:lnTo>
                <a:lnTo>
                  <a:pt x="2727959" y="138684"/>
                </a:lnTo>
                <a:lnTo>
                  <a:pt x="2724911" y="137160"/>
                </a:lnTo>
                <a:lnTo>
                  <a:pt x="2721863" y="135636"/>
                </a:lnTo>
                <a:lnTo>
                  <a:pt x="2721863" y="160020"/>
                </a:lnTo>
                <a:lnTo>
                  <a:pt x="2729483" y="161544"/>
                </a:lnTo>
                <a:lnTo>
                  <a:pt x="2752343" y="161544"/>
                </a:lnTo>
                <a:lnTo>
                  <a:pt x="2756915" y="160020"/>
                </a:lnTo>
                <a:lnTo>
                  <a:pt x="2759963" y="160020"/>
                </a:lnTo>
                <a:lnTo>
                  <a:pt x="2763011" y="158496"/>
                </a:lnTo>
                <a:lnTo>
                  <a:pt x="2767583" y="158496"/>
                </a:lnTo>
                <a:lnTo>
                  <a:pt x="2769107" y="156972"/>
                </a:lnTo>
                <a:lnTo>
                  <a:pt x="2772155" y="155448"/>
                </a:lnTo>
                <a:lnTo>
                  <a:pt x="2773679" y="155448"/>
                </a:lnTo>
                <a:lnTo>
                  <a:pt x="2776727" y="153924"/>
                </a:lnTo>
                <a:lnTo>
                  <a:pt x="2778251" y="150875"/>
                </a:lnTo>
                <a:lnTo>
                  <a:pt x="2778251" y="135636"/>
                </a:lnTo>
                <a:lnTo>
                  <a:pt x="2775203" y="134112"/>
                </a:lnTo>
                <a:lnTo>
                  <a:pt x="2772155" y="134112"/>
                </a:lnTo>
                <a:lnTo>
                  <a:pt x="2769107" y="135636"/>
                </a:lnTo>
                <a:close/>
              </a:path>
              <a:path w="3799331" h="199644">
                <a:moveTo>
                  <a:pt x="2772155" y="64008"/>
                </a:moveTo>
                <a:lnTo>
                  <a:pt x="2767583" y="59436"/>
                </a:lnTo>
                <a:lnTo>
                  <a:pt x="2763011" y="54864"/>
                </a:lnTo>
                <a:lnTo>
                  <a:pt x="2756915" y="53340"/>
                </a:lnTo>
                <a:lnTo>
                  <a:pt x="2750819" y="50292"/>
                </a:lnTo>
                <a:lnTo>
                  <a:pt x="2744723" y="48768"/>
                </a:lnTo>
                <a:lnTo>
                  <a:pt x="2727959" y="48768"/>
                </a:lnTo>
                <a:lnTo>
                  <a:pt x="2720339" y="50292"/>
                </a:lnTo>
                <a:lnTo>
                  <a:pt x="2714243" y="53340"/>
                </a:lnTo>
                <a:lnTo>
                  <a:pt x="2715767" y="82296"/>
                </a:lnTo>
                <a:lnTo>
                  <a:pt x="2717291" y="79248"/>
                </a:lnTo>
                <a:lnTo>
                  <a:pt x="2718815" y="76200"/>
                </a:lnTo>
                <a:lnTo>
                  <a:pt x="2720339" y="74675"/>
                </a:lnTo>
                <a:lnTo>
                  <a:pt x="2723387" y="73151"/>
                </a:lnTo>
                <a:lnTo>
                  <a:pt x="2726435" y="71627"/>
                </a:lnTo>
                <a:lnTo>
                  <a:pt x="2727959" y="70104"/>
                </a:lnTo>
                <a:lnTo>
                  <a:pt x="2741675" y="70104"/>
                </a:lnTo>
                <a:lnTo>
                  <a:pt x="2747771" y="71627"/>
                </a:lnTo>
                <a:lnTo>
                  <a:pt x="2750819" y="76200"/>
                </a:lnTo>
                <a:lnTo>
                  <a:pt x="2753867" y="80772"/>
                </a:lnTo>
                <a:lnTo>
                  <a:pt x="2755391" y="86868"/>
                </a:lnTo>
                <a:lnTo>
                  <a:pt x="2755391" y="94488"/>
                </a:lnTo>
                <a:lnTo>
                  <a:pt x="2714243" y="94488"/>
                </a:lnTo>
                <a:lnTo>
                  <a:pt x="2714243" y="112775"/>
                </a:lnTo>
                <a:lnTo>
                  <a:pt x="2776727" y="112775"/>
                </a:lnTo>
                <a:lnTo>
                  <a:pt x="2779775" y="111251"/>
                </a:lnTo>
                <a:lnTo>
                  <a:pt x="2781299" y="109727"/>
                </a:lnTo>
                <a:lnTo>
                  <a:pt x="2782823" y="106680"/>
                </a:lnTo>
                <a:lnTo>
                  <a:pt x="2782823" y="91440"/>
                </a:lnTo>
                <a:lnTo>
                  <a:pt x="2781299" y="85344"/>
                </a:lnTo>
                <a:lnTo>
                  <a:pt x="2779775" y="79248"/>
                </a:lnTo>
                <a:lnTo>
                  <a:pt x="2778251" y="73151"/>
                </a:lnTo>
                <a:lnTo>
                  <a:pt x="2775203" y="67056"/>
                </a:lnTo>
                <a:lnTo>
                  <a:pt x="2772155" y="64008"/>
                </a:lnTo>
                <a:close/>
              </a:path>
              <a:path w="3799331" h="199644">
                <a:moveTo>
                  <a:pt x="2543555" y="138684"/>
                </a:moveTo>
                <a:lnTo>
                  <a:pt x="2526791" y="138684"/>
                </a:lnTo>
                <a:lnTo>
                  <a:pt x="2523743" y="137160"/>
                </a:lnTo>
                <a:lnTo>
                  <a:pt x="2520695" y="135636"/>
                </a:lnTo>
                <a:lnTo>
                  <a:pt x="2517647" y="132588"/>
                </a:lnTo>
                <a:lnTo>
                  <a:pt x="2517647" y="160020"/>
                </a:lnTo>
                <a:lnTo>
                  <a:pt x="2525267" y="161544"/>
                </a:lnTo>
                <a:lnTo>
                  <a:pt x="2543555" y="161544"/>
                </a:lnTo>
                <a:lnTo>
                  <a:pt x="2551175" y="160020"/>
                </a:lnTo>
                <a:lnTo>
                  <a:pt x="2558795" y="156972"/>
                </a:lnTo>
                <a:lnTo>
                  <a:pt x="2564891" y="155448"/>
                </a:lnTo>
                <a:lnTo>
                  <a:pt x="2570987" y="150875"/>
                </a:lnTo>
                <a:lnTo>
                  <a:pt x="2575559" y="146304"/>
                </a:lnTo>
                <a:lnTo>
                  <a:pt x="2580131" y="140208"/>
                </a:lnTo>
                <a:lnTo>
                  <a:pt x="2583179" y="134112"/>
                </a:lnTo>
                <a:lnTo>
                  <a:pt x="2586227" y="128016"/>
                </a:lnTo>
                <a:lnTo>
                  <a:pt x="2587751" y="120396"/>
                </a:lnTo>
                <a:lnTo>
                  <a:pt x="2589275" y="112775"/>
                </a:lnTo>
                <a:lnTo>
                  <a:pt x="2589275" y="96012"/>
                </a:lnTo>
                <a:lnTo>
                  <a:pt x="2587751" y="88392"/>
                </a:lnTo>
                <a:lnTo>
                  <a:pt x="2586227" y="80772"/>
                </a:lnTo>
                <a:lnTo>
                  <a:pt x="2583179" y="74675"/>
                </a:lnTo>
                <a:lnTo>
                  <a:pt x="2580131" y="68580"/>
                </a:lnTo>
                <a:lnTo>
                  <a:pt x="2575559" y="64008"/>
                </a:lnTo>
                <a:lnTo>
                  <a:pt x="2572511" y="59436"/>
                </a:lnTo>
                <a:lnTo>
                  <a:pt x="2566415" y="54864"/>
                </a:lnTo>
                <a:lnTo>
                  <a:pt x="2560319" y="53340"/>
                </a:lnTo>
                <a:lnTo>
                  <a:pt x="2552699" y="50292"/>
                </a:lnTo>
                <a:lnTo>
                  <a:pt x="2545079" y="48768"/>
                </a:lnTo>
                <a:lnTo>
                  <a:pt x="2528315" y="48768"/>
                </a:lnTo>
                <a:lnTo>
                  <a:pt x="2519171" y="50292"/>
                </a:lnTo>
                <a:lnTo>
                  <a:pt x="2513075" y="53340"/>
                </a:lnTo>
                <a:lnTo>
                  <a:pt x="2505455" y="56388"/>
                </a:lnTo>
                <a:lnTo>
                  <a:pt x="2500883" y="60960"/>
                </a:lnTo>
                <a:lnTo>
                  <a:pt x="2496311" y="65532"/>
                </a:lnTo>
                <a:lnTo>
                  <a:pt x="2491739" y="70104"/>
                </a:lnTo>
                <a:lnTo>
                  <a:pt x="2487167" y="76200"/>
                </a:lnTo>
                <a:lnTo>
                  <a:pt x="2485643" y="83820"/>
                </a:lnTo>
                <a:lnTo>
                  <a:pt x="2482595" y="89916"/>
                </a:lnTo>
                <a:lnTo>
                  <a:pt x="2482595" y="123444"/>
                </a:lnTo>
                <a:lnTo>
                  <a:pt x="2485643" y="129540"/>
                </a:lnTo>
                <a:lnTo>
                  <a:pt x="2487167" y="137160"/>
                </a:lnTo>
                <a:lnTo>
                  <a:pt x="2490215" y="143256"/>
                </a:lnTo>
                <a:lnTo>
                  <a:pt x="2494787" y="147827"/>
                </a:lnTo>
                <a:lnTo>
                  <a:pt x="2499359" y="152400"/>
                </a:lnTo>
                <a:lnTo>
                  <a:pt x="2503931" y="155448"/>
                </a:lnTo>
                <a:lnTo>
                  <a:pt x="2511551" y="158496"/>
                </a:lnTo>
                <a:lnTo>
                  <a:pt x="2511551" y="96012"/>
                </a:lnTo>
                <a:lnTo>
                  <a:pt x="2513075" y="91440"/>
                </a:lnTo>
                <a:lnTo>
                  <a:pt x="2513075" y="86868"/>
                </a:lnTo>
                <a:lnTo>
                  <a:pt x="2514599" y="83820"/>
                </a:lnTo>
                <a:lnTo>
                  <a:pt x="2517647" y="80772"/>
                </a:lnTo>
                <a:lnTo>
                  <a:pt x="2519171" y="77724"/>
                </a:lnTo>
                <a:lnTo>
                  <a:pt x="2522219" y="76200"/>
                </a:lnTo>
                <a:lnTo>
                  <a:pt x="2525267" y="74675"/>
                </a:lnTo>
                <a:lnTo>
                  <a:pt x="2528315" y="73151"/>
                </a:lnTo>
                <a:lnTo>
                  <a:pt x="2531363" y="71627"/>
                </a:lnTo>
                <a:lnTo>
                  <a:pt x="2540507" y="71627"/>
                </a:lnTo>
                <a:lnTo>
                  <a:pt x="2545079" y="73151"/>
                </a:lnTo>
                <a:lnTo>
                  <a:pt x="2548127" y="74675"/>
                </a:lnTo>
                <a:lnTo>
                  <a:pt x="2551175" y="76200"/>
                </a:lnTo>
                <a:lnTo>
                  <a:pt x="2552699" y="77724"/>
                </a:lnTo>
                <a:lnTo>
                  <a:pt x="2554223" y="80772"/>
                </a:lnTo>
                <a:lnTo>
                  <a:pt x="2557271" y="83820"/>
                </a:lnTo>
                <a:lnTo>
                  <a:pt x="2558795" y="88392"/>
                </a:lnTo>
                <a:lnTo>
                  <a:pt x="2558795" y="91440"/>
                </a:lnTo>
                <a:lnTo>
                  <a:pt x="2560319" y="96012"/>
                </a:lnTo>
                <a:lnTo>
                  <a:pt x="2560319" y="111251"/>
                </a:lnTo>
                <a:lnTo>
                  <a:pt x="2558795" y="115824"/>
                </a:lnTo>
                <a:lnTo>
                  <a:pt x="2558795" y="120396"/>
                </a:lnTo>
                <a:lnTo>
                  <a:pt x="2557271" y="123444"/>
                </a:lnTo>
                <a:lnTo>
                  <a:pt x="2555747" y="128016"/>
                </a:lnTo>
                <a:lnTo>
                  <a:pt x="2554223" y="131064"/>
                </a:lnTo>
                <a:lnTo>
                  <a:pt x="2552699" y="132588"/>
                </a:lnTo>
                <a:lnTo>
                  <a:pt x="2549651" y="135636"/>
                </a:lnTo>
                <a:lnTo>
                  <a:pt x="2546603" y="137160"/>
                </a:lnTo>
                <a:lnTo>
                  <a:pt x="2543555" y="138684"/>
                </a:lnTo>
                <a:close/>
              </a:path>
              <a:path w="3799331" h="199644">
                <a:moveTo>
                  <a:pt x="2517647" y="160020"/>
                </a:moveTo>
                <a:lnTo>
                  <a:pt x="2517647" y="132588"/>
                </a:lnTo>
                <a:lnTo>
                  <a:pt x="2516123" y="129540"/>
                </a:lnTo>
                <a:lnTo>
                  <a:pt x="2514599" y="126492"/>
                </a:lnTo>
                <a:lnTo>
                  <a:pt x="2513075" y="123444"/>
                </a:lnTo>
                <a:lnTo>
                  <a:pt x="2513075" y="118872"/>
                </a:lnTo>
                <a:lnTo>
                  <a:pt x="2511551" y="114300"/>
                </a:lnTo>
                <a:lnTo>
                  <a:pt x="2511551" y="158496"/>
                </a:lnTo>
                <a:lnTo>
                  <a:pt x="2517647" y="160020"/>
                </a:lnTo>
                <a:close/>
              </a:path>
              <a:path w="3799331" h="199644">
                <a:moveTo>
                  <a:pt x="2407919" y="53340"/>
                </a:moveTo>
                <a:lnTo>
                  <a:pt x="2407919" y="158496"/>
                </a:lnTo>
                <a:lnTo>
                  <a:pt x="2410967" y="158496"/>
                </a:lnTo>
                <a:lnTo>
                  <a:pt x="2414015" y="160020"/>
                </a:lnTo>
                <a:lnTo>
                  <a:pt x="2430779" y="160020"/>
                </a:lnTo>
                <a:lnTo>
                  <a:pt x="2433827" y="158496"/>
                </a:lnTo>
                <a:lnTo>
                  <a:pt x="2433827" y="64008"/>
                </a:lnTo>
                <a:lnTo>
                  <a:pt x="2430779" y="68580"/>
                </a:lnTo>
                <a:lnTo>
                  <a:pt x="2430779" y="53340"/>
                </a:lnTo>
                <a:lnTo>
                  <a:pt x="2427731" y="51816"/>
                </a:lnTo>
                <a:lnTo>
                  <a:pt x="2410967" y="51816"/>
                </a:lnTo>
                <a:lnTo>
                  <a:pt x="2407919" y="53340"/>
                </a:lnTo>
                <a:close/>
              </a:path>
              <a:path w="3799331" h="199644">
                <a:moveTo>
                  <a:pt x="2439923" y="86868"/>
                </a:moveTo>
                <a:lnTo>
                  <a:pt x="2441447" y="85344"/>
                </a:lnTo>
                <a:lnTo>
                  <a:pt x="2442971" y="82296"/>
                </a:lnTo>
                <a:lnTo>
                  <a:pt x="2446019" y="79248"/>
                </a:lnTo>
                <a:lnTo>
                  <a:pt x="2449067" y="77724"/>
                </a:lnTo>
                <a:lnTo>
                  <a:pt x="2452115" y="76200"/>
                </a:lnTo>
                <a:lnTo>
                  <a:pt x="2461259" y="76200"/>
                </a:lnTo>
                <a:lnTo>
                  <a:pt x="2464307" y="77724"/>
                </a:lnTo>
                <a:lnTo>
                  <a:pt x="2467355" y="77724"/>
                </a:lnTo>
                <a:lnTo>
                  <a:pt x="2470403" y="76200"/>
                </a:lnTo>
                <a:lnTo>
                  <a:pt x="2470403" y="73151"/>
                </a:lnTo>
                <a:lnTo>
                  <a:pt x="2471927" y="70104"/>
                </a:lnTo>
                <a:lnTo>
                  <a:pt x="2471927" y="57912"/>
                </a:lnTo>
                <a:lnTo>
                  <a:pt x="2470403" y="54864"/>
                </a:lnTo>
                <a:lnTo>
                  <a:pt x="2470403" y="51816"/>
                </a:lnTo>
                <a:lnTo>
                  <a:pt x="2467355" y="50292"/>
                </a:lnTo>
                <a:lnTo>
                  <a:pt x="2461259" y="50292"/>
                </a:lnTo>
                <a:lnTo>
                  <a:pt x="2458211" y="48768"/>
                </a:lnTo>
                <a:lnTo>
                  <a:pt x="2455163" y="48768"/>
                </a:lnTo>
                <a:lnTo>
                  <a:pt x="2452115" y="50292"/>
                </a:lnTo>
                <a:lnTo>
                  <a:pt x="2449067" y="50292"/>
                </a:lnTo>
                <a:lnTo>
                  <a:pt x="2446019" y="53340"/>
                </a:lnTo>
                <a:lnTo>
                  <a:pt x="2442971" y="54864"/>
                </a:lnTo>
                <a:lnTo>
                  <a:pt x="2441447" y="56388"/>
                </a:lnTo>
                <a:lnTo>
                  <a:pt x="2438399" y="59436"/>
                </a:lnTo>
                <a:lnTo>
                  <a:pt x="2436875" y="60960"/>
                </a:lnTo>
                <a:lnTo>
                  <a:pt x="2433827" y="64008"/>
                </a:lnTo>
                <a:lnTo>
                  <a:pt x="2433827" y="158496"/>
                </a:lnTo>
                <a:lnTo>
                  <a:pt x="2435351" y="155448"/>
                </a:lnTo>
                <a:lnTo>
                  <a:pt x="2435351" y="92964"/>
                </a:lnTo>
                <a:lnTo>
                  <a:pt x="2438399" y="89916"/>
                </a:lnTo>
                <a:lnTo>
                  <a:pt x="2439923" y="86868"/>
                </a:lnTo>
                <a:close/>
              </a:path>
              <a:path w="3799331" h="199644">
                <a:moveTo>
                  <a:pt x="2284475" y="53340"/>
                </a:moveTo>
                <a:lnTo>
                  <a:pt x="2284475" y="198120"/>
                </a:lnTo>
                <a:lnTo>
                  <a:pt x="2287523" y="198120"/>
                </a:lnTo>
                <a:lnTo>
                  <a:pt x="2290571" y="199644"/>
                </a:lnTo>
                <a:lnTo>
                  <a:pt x="2307335" y="199644"/>
                </a:lnTo>
                <a:lnTo>
                  <a:pt x="2310383" y="198120"/>
                </a:lnTo>
                <a:lnTo>
                  <a:pt x="2310383" y="64008"/>
                </a:lnTo>
                <a:lnTo>
                  <a:pt x="2307335" y="67056"/>
                </a:lnTo>
                <a:lnTo>
                  <a:pt x="2307335" y="54864"/>
                </a:lnTo>
                <a:lnTo>
                  <a:pt x="2305811" y="51816"/>
                </a:lnTo>
                <a:lnTo>
                  <a:pt x="2287523" y="51816"/>
                </a:lnTo>
                <a:lnTo>
                  <a:pt x="2284475" y="53340"/>
                </a:lnTo>
                <a:close/>
              </a:path>
              <a:path w="3799331" h="199644">
                <a:moveTo>
                  <a:pt x="2311907" y="89916"/>
                </a:moveTo>
                <a:lnTo>
                  <a:pt x="2311907" y="195072"/>
                </a:lnTo>
                <a:lnTo>
                  <a:pt x="2311907" y="147827"/>
                </a:lnTo>
                <a:lnTo>
                  <a:pt x="2314955" y="150875"/>
                </a:lnTo>
                <a:lnTo>
                  <a:pt x="2316479" y="152400"/>
                </a:lnTo>
                <a:lnTo>
                  <a:pt x="2319527" y="153924"/>
                </a:lnTo>
                <a:lnTo>
                  <a:pt x="2321051" y="155448"/>
                </a:lnTo>
                <a:lnTo>
                  <a:pt x="2324099" y="134112"/>
                </a:lnTo>
                <a:lnTo>
                  <a:pt x="2319527" y="131064"/>
                </a:lnTo>
                <a:lnTo>
                  <a:pt x="2316479" y="126492"/>
                </a:lnTo>
                <a:lnTo>
                  <a:pt x="2311907" y="121920"/>
                </a:lnTo>
                <a:lnTo>
                  <a:pt x="2311907" y="89916"/>
                </a:lnTo>
                <a:close/>
              </a:path>
              <a:path w="3799331" h="199644">
                <a:moveTo>
                  <a:pt x="2321051" y="155448"/>
                </a:moveTo>
                <a:lnTo>
                  <a:pt x="2324099" y="156972"/>
                </a:lnTo>
                <a:lnTo>
                  <a:pt x="2325623" y="158496"/>
                </a:lnTo>
                <a:lnTo>
                  <a:pt x="2328671" y="160020"/>
                </a:lnTo>
                <a:lnTo>
                  <a:pt x="2330195" y="160020"/>
                </a:lnTo>
                <a:lnTo>
                  <a:pt x="2333243" y="161544"/>
                </a:lnTo>
                <a:lnTo>
                  <a:pt x="2348483" y="161544"/>
                </a:lnTo>
                <a:lnTo>
                  <a:pt x="2354579" y="160020"/>
                </a:lnTo>
                <a:lnTo>
                  <a:pt x="2359151" y="158496"/>
                </a:lnTo>
                <a:lnTo>
                  <a:pt x="2365247" y="155448"/>
                </a:lnTo>
                <a:lnTo>
                  <a:pt x="2369819" y="150875"/>
                </a:lnTo>
                <a:lnTo>
                  <a:pt x="2372867" y="146304"/>
                </a:lnTo>
                <a:lnTo>
                  <a:pt x="2377439" y="141732"/>
                </a:lnTo>
                <a:lnTo>
                  <a:pt x="2378963" y="135636"/>
                </a:lnTo>
                <a:lnTo>
                  <a:pt x="2382011" y="128016"/>
                </a:lnTo>
                <a:lnTo>
                  <a:pt x="2383535" y="120396"/>
                </a:lnTo>
                <a:lnTo>
                  <a:pt x="2383535" y="89916"/>
                </a:lnTo>
                <a:lnTo>
                  <a:pt x="2382011" y="82296"/>
                </a:lnTo>
                <a:lnTo>
                  <a:pt x="2380487" y="76200"/>
                </a:lnTo>
                <a:lnTo>
                  <a:pt x="2377439" y="70104"/>
                </a:lnTo>
                <a:lnTo>
                  <a:pt x="2374391" y="65532"/>
                </a:lnTo>
                <a:lnTo>
                  <a:pt x="2371343" y="60960"/>
                </a:lnTo>
                <a:lnTo>
                  <a:pt x="2366771" y="56388"/>
                </a:lnTo>
                <a:lnTo>
                  <a:pt x="2362199" y="53340"/>
                </a:lnTo>
                <a:lnTo>
                  <a:pt x="2357627" y="50292"/>
                </a:lnTo>
                <a:lnTo>
                  <a:pt x="2351531" y="48768"/>
                </a:lnTo>
                <a:lnTo>
                  <a:pt x="2340863" y="48768"/>
                </a:lnTo>
                <a:lnTo>
                  <a:pt x="2336291" y="50292"/>
                </a:lnTo>
                <a:lnTo>
                  <a:pt x="2333243" y="50292"/>
                </a:lnTo>
                <a:lnTo>
                  <a:pt x="2330195" y="51816"/>
                </a:lnTo>
                <a:lnTo>
                  <a:pt x="2327147" y="51816"/>
                </a:lnTo>
                <a:lnTo>
                  <a:pt x="2325623" y="53340"/>
                </a:lnTo>
                <a:lnTo>
                  <a:pt x="2322575" y="54864"/>
                </a:lnTo>
                <a:lnTo>
                  <a:pt x="2319527" y="57912"/>
                </a:lnTo>
                <a:lnTo>
                  <a:pt x="2316479" y="59436"/>
                </a:lnTo>
                <a:lnTo>
                  <a:pt x="2313431" y="62484"/>
                </a:lnTo>
                <a:lnTo>
                  <a:pt x="2310383" y="64008"/>
                </a:lnTo>
                <a:lnTo>
                  <a:pt x="2310383" y="198120"/>
                </a:lnTo>
                <a:lnTo>
                  <a:pt x="2311907" y="195072"/>
                </a:lnTo>
                <a:lnTo>
                  <a:pt x="2311907" y="89916"/>
                </a:lnTo>
                <a:lnTo>
                  <a:pt x="2314955" y="86868"/>
                </a:lnTo>
                <a:lnTo>
                  <a:pt x="2316479" y="83820"/>
                </a:lnTo>
                <a:lnTo>
                  <a:pt x="2318003" y="82296"/>
                </a:lnTo>
                <a:lnTo>
                  <a:pt x="2321051" y="79248"/>
                </a:lnTo>
                <a:lnTo>
                  <a:pt x="2322575" y="77724"/>
                </a:lnTo>
                <a:lnTo>
                  <a:pt x="2325623" y="76200"/>
                </a:lnTo>
                <a:lnTo>
                  <a:pt x="2328671" y="74675"/>
                </a:lnTo>
                <a:lnTo>
                  <a:pt x="2331719" y="73151"/>
                </a:lnTo>
                <a:lnTo>
                  <a:pt x="2339339" y="73151"/>
                </a:lnTo>
                <a:lnTo>
                  <a:pt x="2342387" y="74675"/>
                </a:lnTo>
                <a:lnTo>
                  <a:pt x="2345435" y="76200"/>
                </a:lnTo>
                <a:lnTo>
                  <a:pt x="2346959" y="77724"/>
                </a:lnTo>
                <a:lnTo>
                  <a:pt x="2350007" y="80772"/>
                </a:lnTo>
                <a:lnTo>
                  <a:pt x="2351531" y="83820"/>
                </a:lnTo>
                <a:lnTo>
                  <a:pt x="2353055" y="86868"/>
                </a:lnTo>
                <a:lnTo>
                  <a:pt x="2353055" y="89916"/>
                </a:lnTo>
                <a:lnTo>
                  <a:pt x="2354579" y="94488"/>
                </a:lnTo>
                <a:lnTo>
                  <a:pt x="2354579" y="117348"/>
                </a:lnTo>
                <a:lnTo>
                  <a:pt x="2353055" y="121920"/>
                </a:lnTo>
                <a:lnTo>
                  <a:pt x="2351531" y="124968"/>
                </a:lnTo>
                <a:lnTo>
                  <a:pt x="2350007" y="128016"/>
                </a:lnTo>
                <a:lnTo>
                  <a:pt x="2348483" y="131064"/>
                </a:lnTo>
                <a:lnTo>
                  <a:pt x="2346959" y="132588"/>
                </a:lnTo>
                <a:lnTo>
                  <a:pt x="2343911" y="135636"/>
                </a:lnTo>
                <a:lnTo>
                  <a:pt x="2340863" y="137160"/>
                </a:lnTo>
                <a:lnTo>
                  <a:pt x="2327147" y="137160"/>
                </a:lnTo>
                <a:lnTo>
                  <a:pt x="2324099" y="134112"/>
                </a:lnTo>
                <a:lnTo>
                  <a:pt x="2321051" y="155448"/>
                </a:lnTo>
                <a:close/>
              </a:path>
              <a:path w="3799331" h="199644">
                <a:moveTo>
                  <a:pt x="2069591" y="155448"/>
                </a:moveTo>
                <a:lnTo>
                  <a:pt x="2069591" y="158496"/>
                </a:lnTo>
                <a:lnTo>
                  <a:pt x="2072639" y="158496"/>
                </a:lnTo>
                <a:lnTo>
                  <a:pt x="2075687" y="160020"/>
                </a:lnTo>
                <a:lnTo>
                  <a:pt x="2092451" y="160020"/>
                </a:lnTo>
                <a:lnTo>
                  <a:pt x="2095499" y="158496"/>
                </a:lnTo>
                <a:lnTo>
                  <a:pt x="2097023" y="155448"/>
                </a:lnTo>
                <a:lnTo>
                  <a:pt x="2097023" y="80772"/>
                </a:lnTo>
                <a:lnTo>
                  <a:pt x="2095499" y="74675"/>
                </a:lnTo>
                <a:lnTo>
                  <a:pt x="2093975" y="70104"/>
                </a:lnTo>
                <a:lnTo>
                  <a:pt x="2092451" y="65532"/>
                </a:lnTo>
                <a:lnTo>
                  <a:pt x="2089403" y="62484"/>
                </a:lnTo>
                <a:lnTo>
                  <a:pt x="2086355" y="57912"/>
                </a:lnTo>
                <a:lnTo>
                  <a:pt x="2081783" y="54864"/>
                </a:lnTo>
                <a:lnTo>
                  <a:pt x="2077211" y="53340"/>
                </a:lnTo>
                <a:lnTo>
                  <a:pt x="2072639" y="50292"/>
                </a:lnTo>
                <a:lnTo>
                  <a:pt x="2068067" y="48768"/>
                </a:lnTo>
                <a:lnTo>
                  <a:pt x="2054351" y="48768"/>
                </a:lnTo>
                <a:lnTo>
                  <a:pt x="2048255" y="50292"/>
                </a:lnTo>
                <a:lnTo>
                  <a:pt x="2042159" y="53340"/>
                </a:lnTo>
                <a:lnTo>
                  <a:pt x="2037587" y="56388"/>
                </a:lnTo>
                <a:lnTo>
                  <a:pt x="2034539" y="83820"/>
                </a:lnTo>
                <a:lnTo>
                  <a:pt x="2037587" y="80772"/>
                </a:lnTo>
                <a:lnTo>
                  <a:pt x="2042159" y="77724"/>
                </a:lnTo>
                <a:lnTo>
                  <a:pt x="2045207" y="74675"/>
                </a:lnTo>
                <a:lnTo>
                  <a:pt x="2057399" y="74675"/>
                </a:lnTo>
                <a:lnTo>
                  <a:pt x="2060447" y="76200"/>
                </a:lnTo>
                <a:lnTo>
                  <a:pt x="2063495" y="77724"/>
                </a:lnTo>
                <a:lnTo>
                  <a:pt x="2065019" y="80772"/>
                </a:lnTo>
                <a:lnTo>
                  <a:pt x="2068067" y="83820"/>
                </a:lnTo>
                <a:lnTo>
                  <a:pt x="2068067" y="89916"/>
                </a:lnTo>
                <a:lnTo>
                  <a:pt x="2069591" y="94488"/>
                </a:lnTo>
                <a:lnTo>
                  <a:pt x="2069591" y="155448"/>
                </a:lnTo>
                <a:close/>
              </a:path>
              <a:path w="3799331" h="199644">
                <a:moveTo>
                  <a:pt x="1659635" y="76200"/>
                </a:moveTo>
                <a:lnTo>
                  <a:pt x="1659635" y="79248"/>
                </a:lnTo>
                <a:lnTo>
                  <a:pt x="1662683" y="80772"/>
                </a:lnTo>
                <a:lnTo>
                  <a:pt x="1659635" y="60960"/>
                </a:lnTo>
                <a:lnTo>
                  <a:pt x="1659635" y="64008"/>
                </a:lnTo>
                <a:lnTo>
                  <a:pt x="1658111" y="67056"/>
                </a:lnTo>
                <a:lnTo>
                  <a:pt x="1658111" y="73151"/>
                </a:lnTo>
                <a:lnTo>
                  <a:pt x="1659635" y="76200"/>
                </a:lnTo>
                <a:close/>
              </a:path>
              <a:path w="3799331" h="199644">
                <a:moveTo>
                  <a:pt x="1722119" y="158496"/>
                </a:moveTo>
                <a:lnTo>
                  <a:pt x="1725167" y="160020"/>
                </a:lnTo>
                <a:lnTo>
                  <a:pt x="1737359" y="160020"/>
                </a:lnTo>
                <a:lnTo>
                  <a:pt x="1740407" y="158496"/>
                </a:lnTo>
                <a:lnTo>
                  <a:pt x="1743455" y="158496"/>
                </a:lnTo>
                <a:lnTo>
                  <a:pt x="1743455" y="76200"/>
                </a:lnTo>
                <a:lnTo>
                  <a:pt x="1741931" y="71627"/>
                </a:lnTo>
                <a:lnTo>
                  <a:pt x="1740407" y="65532"/>
                </a:lnTo>
                <a:lnTo>
                  <a:pt x="1737359" y="62484"/>
                </a:lnTo>
                <a:lnTo>
                  <a:pt x="1734311" y="59436"/>
                </a:lnTo>
                <a:lnTo>
                  <a:pt x="1729739" y="56388"/>
                </a:lnTo>
                <a:lnTo>
                  <a:pt x="1725167" y="53340"/>
                </a:lnTo>
                <a:lnTo>
                  <a:pt x="1720595" y="51816"/>
                </a:lnTo>
                <a:lnTo>
                  <a:pt x="1714499" y="50292"/>
                </a:lnTo>
                <a:lnTo>
                  <a:pt x="1708403" y="48768"/>
                </a:lnTo>
                <a:lnTo>
                  <a:pt x="1696211" y="48768"/>
                </a:lnTo>
                <a:lnTo>
                  <a:pt x="1691639" y="50292"/>
                </a:lnTo>
                <a:lnTo>
                  <a:pt x="1687067" y="50292"/>
                </a:lnTo>
                <a:lnTo>
                  <a:pt x="1682495" y="51816"/>
                </a:lnTo>
                <a:lnTo>
                  <a:pt x="1679447" y="51816"/>
                </a:lnTo>
                <a:lnTo>
                  <a:pt x="1676399" y="53340"/>
                </a:lnTo>
                <a:lnTo>
                  <a:pt x="1671827" y="54864"/>
                </a:lnTo>
                <a:lnTo>
                  <a:pt x="1668779" y="54864"/>
                </a:lnTo>
                <a:lnTo>
                  <a:pt x="1667255" y="56388"/>
                </a:lnTo>
                <a:lnTo>
                  <a:pt x="1664207" y="57912"/>
                </a:lnTo>
                <a:lnTo>
                  <a:pt x="1662683" y="59436"/>
                </a:lnTo>
                <a:lnTo>
                  <a:pt x="1659635" y="60960"/>
                </a:lnTo>
                <a:lnTo>
                  <a:pt x="1662683" y="80772"/>
                </a:lnTo>
                <a:lnTo>
                  <a:pt x="1665731" y="80772"/>
                </a:lnTo>
                <a:lnTo>
                  <a:pt x="1668779" y="79248"/>
                </a:lnTo>
                <a:lnTo>
                  <a:pt x="1671827" y="77724"/>
                </a:lnTo>
                <a:lnTo>
                  <a:pt x="1674875" y="76200"/>
                </a:lnTo>
                <a:lnTo>
                  <a:pt x="1677923" y="74675"/>
                </a:lnTo>
                <a:lnTo>
                  <a:pt x="1680971" y="73151"/>
                </a:lnTo>
                <a:lnTo>
                  <a:pt x="1685543" y="71627"/>
                </a:lnTo>
                <a:lnTo>
                  <a:pt x="1688591" y="71627"/>
                </a:lnTo>
                <a:lnTo>
                  <a:pt x="1693163" y="70104"/>
                </a:lnTo>
                <a:lnTo>
                  <a:pt x="1700783" y="70104"/>
                </a:lnTo>
                <a:lnTo>
                  <a:pt x="1703831" y="71627"/>
                </a:lnTo>
                <a:lnTo>
                  <a:pt x="1706879" y="71627"/>
                </a:lnTo>
                <a:lnTo>
                  <a:pt x="1708403" y="73151"/>
                </a:lnTo>
                <a:lnTo>
                  <a:pt x="1711451" y="73151"/>
                </a:lnTo>
                <a:lnTo>
                  <a:pt x="1714499" y="76200"/>
                </a:lnTo>
                <a:lnTo>
                  <a:pt x="1714499" y="79248"/>
                </a:lnTo>
                <a:lnTo>
                  <a:pt x="1716023" y="80772"/>
                </a:lnTo>
                <a:lnTo>
                  <a:pt x="1716023" y="96012"/>
                </a:lnTo>
                <a:lnTo>
                  <a:pt x="1690115" y="96012"/>
                </a:lnTo>
                <a:lnTo>
                  <a:pt x="1684019" y="97536"/>
                </a:lnTo>
                <a:lnTo>
                  <a:pt x="1676399" y="99060"/>
                </a:lnTo>
                <a:lnTo>
                  <a:pt x="1671827" y="100584"/>
                </a:lnTo>
                <a:lnTo>
                  <a:pt x="1667255" y="103632"/>
                </a:lnTo>
                <a:lnTo>
                  <a:pt x="1662683" y="106680"/>
                </a:lnTo>
                <a:lnTo>
                  <a:pt x="1658111" y="109727"/>
                </a:lnTo>
                <a:lnTo>
                  <a:pt x="1656587" y="114300"/>
                </a:lnTo>
                <a:lnTo>
                  <a:pt x="1653539" y="118872"/>
                </a:lnTo>
                <a:lnTo>
                  <a:pt x="1653539" y="140208"/>
                </a:lnTo>
                <a:lnTo>
                  <a:pt x="1655063" y="143256"/>
                </a:lnTo>
                <a:lnTo>
                  <a:pt x="1658111" y="147827"/>
                </a:lnTo>
                <a:lnTo>
                  <a:pt x="1659635" y="150875"/>
                </a:lnTo>
                <a:lnTo>
                  <a:pt x="1662683" y="153924"/>
                </a:lnTo>
                <a:lnTo>
                  <a:pt x="1665731" y="156972"/>
                </a:lnTo>
                <a:lnTo>
                  <a:pt x="1670303" y="158496"/>
                </a:lnTo>
                <a:lnTo>
                  <a:pt x="1674875" y="160020"/>
                </a:lnTo>
                <a:lnTo>
                  <a:pt x="1679447" y="161544"/>
                </a:lnTo>
                <a:lnTo>
                  <a:pt x="1684019" y="161544"/>
                </a:lnTo>
                <a:lnTo>
                  <a:pt x="1682495" y="135636"/>
                </a:lnTo>
                <a:lnTo>
                  <a:pt x="1680971" y="132588"/>
                </a:lnTo>
                <a:lnTo>
                  <a:pt x="1680971" y="123444"/>
                </a:lnTo>
                <a:lnTo>
                  <a:pt x="1682495" y="120396"/>
                </a:lnTo>
                <a:lnTo>
                  <a:pt x="1685543" y="117348"/>
                </a:lnTo>
                <a:lnTo>
                  <a:pt x="1688591" y="115824"/>
                </a:lnTo>
                <a:lnTo>
                  <a:pt x="1691639" y="114300"/>
                </a:lnTo>
                <a:lnTo>
                  <a:pt x="1694687" y="114300"/>
                </a:lnTo>
                <a:lnTo>
                  <a:pt x="1697735" y="112775"/>
                </a:lnTo>
                <a:lnTo>
                  <a:pt x="1716023" y="112775"/>
                </a:lnTo>
                <a:lnTo>
                  <a:pt x="1716023" y="129540"/>
                </a:lnTo>
                <a:lnTo>
                  <a:pt x="1712975" y="134112"/>
                </a:lnTo>
                <a:lnTo>
                  <a:pt x="1709927" y="137160"/>
                </a:lnTo>
                <a:lnTo>
                  <a:pt x="1706879" y="138684"/>
                </a:lnTo>
                <a:lnTo>
                  <a:pt x="1702307" y="140208"/>
                </a:lnTo>
                <a:lnTo>
                  <a:pt x="1699259" y="141732"/>
                </a:lnTo>
                <a:lnTo>
                  <a:pt x="1700783" y="160020"/>
                </a:lnTo>
                <a:lnTo>
                  <a:pt x="1706879" y="158496"/>
                </a:lnTo>
                <a:lnTo>
                  <a:pt x="1711451" y="155448"/>
                </a:lnTo>
                <a:lnTo>
                  <a:pt x="1716023" y="152400"/>
                </a:lnTo>
                <a:lnTo>
                  <a:pt x="1720595" y="147827"/>
                </a:lnTo>
                <a:lnTo>
                  <a:pt x="1720595" y="155448"/>
                </a:lnTo>
                <a:lnTo>
                  <a:pt x="1722119" y="158496"/>
                </a:lnTo>
                <a:close/>
              </a:path>
              <a:path w="3799331" h="199644">
                <a:moveTo>
                  <a:pt x="1687067" y="140208"/>
                </a:moveTo>
                <a:lnTo>
                  <a:pt x="1684019" y="138684"/>
                </a:lnTo>
                <a:lnTo>
                  <a:pt x="1682495" y="135636"/>
                </a:lnTo>
                <a:lnTo>
                  <a:pt x="1684019" y="161544"/>
                </a:lnTo>
                <a:lnTo>
                  <a:pt x="1696211" y="161544"/>
                </a:lnTo>
                <a:lnTo>
                  <a:pt x="1700783" y="160020"/>
                </a:lnTo>
                <a:lnTo>
                  <a:pt x="1699259" y="141732"/>
                </a:lnTo>
                <a:lnTo>
                  <a:pt x="1690115" y="141732"/>
                </a:lnTo>
                <a:lnTo>
                  <a:pt x="1687067" y="140208"/>
                </a:lnTo>
                <a:close/>
              </a:path>
              <a:path w="3799331" h="199644">
                <a:moveTo>
                  <a:pt x="1578863" y="53340"/>
                </a:moveTo>
                <a:lnTo>
                  <a:pt x="1578863" y="158496"/>
                </a:lnTo>
                <a:lnTo>
                  <a:pt x="1581911" y="158496"/>
                </a:lnTo>
                <a:lnTo>
                  <a:pt x="1584959" y="160020"/>
                </a:lnTo>
                <a:lnTo>
                  <a:pt x="1601723" y="160020"/>
                </a:lnTo>
                <a:lnTo>
                  <a:pt x="1604771" y="158496"/>
                </a:lnTo>
                <a:lnTo>
                  <a:pt x="1604771" y="64008"/>
                </a:lnTo>
                <a:lnTo>
                  <a:pt x="1601723" y="68580"/>
                </a:lnTo>
                <a:lnTo>
                  <a:pt x="1601723" y="53340"/>
                </a:lnTo>
                <a:lnTo>
                  <a:pt x="1598675" y="51816"/>
                </a:lnTo>
                <a:lnTo>
                  <a:pt x="1581911" y="51816"/>
                </a:lnTo>
                <a:lnTo>
                  <a:pt x="1578863" y="53340"/>
                </a:lnTo>
                <a:close/>
              </a:path>
              <a:path w="3799331" h="199644">
                <a:moveTo>
                  <a:pt x="1610867" y="86868"/>
                </a:moveTo>
                <a:lnTo>
                  <a:pt x="1612391" y="85344"/>
                </a:lnTo>
                <a:lnTo>
                  <a:pt x="1613915" y="82296"/>
                </a:lnTo>
                <a:lnTo>
                  <a:pt x="1616963" y="79248"/>
                </a:lnTo>
                <a:lnTo>
                  <a:pt x="1620011" y="77724"/>
                </a:lnTo>
                <a:lnTo>
                  <a:pt x="1623059" y="76200"/>
                </a:lnTo>
                <a:lnTo>
                  <a:pt x="1632203" y="76200"/>
                </a:lnTo>
                <a:lnTo>
                  <a:pt x="1635251" y="77724"/>
                </a:lnTo>
                <a:lnTo>
                  <a:pt x="1638299" y="77724"/>
                </a:lnTo>
                <a:lnTo>
                  <a:pt x="1641347" y="76200"/>
                </a:lnTo>
                <a:lnTo>
                  <a:pt x="1641347" y="73151"/>
                </a:lnTo>
                <a:lnTo>
                  <a:pt x="1642871" y="70104"/>
                </a:lnTo>
                <a:lnTo>
                  <a:pt x="1642871" y="57912"/>
                </a:lnTo>
                <a:lnTo>
                  <a:pt x="1641347" y="54864"/>
                </a:lnTo>
                <a:lnTo>
                  <a:pt x="1641347" y="51816"/>
                </a:lnTo>
                <a:lnTo>
                  <a:pt x="1638299" y="50292"/>
                </a:lnTo>
                <a:lnTo>
                  <a:pt x="1632203" y="50292"/>
                </a:lnTo>
                <a:lnTo>
                  <a:pt x="1629155" y="48768"/>
                </a:lnTo>
                <a:lnTo>
                  <a:pt x="1626107" y="48768"/>
                </a:lnTo>
                <a:lnTo>
                  <a:pt x="1623059" y="50292"/>
                </a:lnTo>
                <a:lnTo>
                  <a:pt x="1620011" y="50292"/>
                </a:lnTo>
                <a:lnTo>
                  <a:pt x="1616963" y="53340"/>
                </a:lnTo>
                <a:lnTo>
                  <a:pt x="1613915" y="54864"/>
                </a:lnTo>
                <a:lnTo>
                  <a:pt x="1612391" y="56388"/>
                </a:lnTo>
                <a:lnTo>
                  <a:pt x="1609343" y="59436"/>
                </a:lnTo>
                <a:lnTo>
                  <a:pt x="1607819" y="60960"/>
                </a:lnTo>
                <a:lnTo>
                  <a:pt x="1604771" y="64008"/>
                </a:lnTo>
                <a:lnTo>
                  <a:pt x="1604771" y="158496"/>
                </a:lnTo>
                <a:lnTo>
                  <a:pt x="1606295" y="155448"/>
                </a:lnTo>
                <a:lnTo>
                  <a:pt x="1606295" y="92964"/>
                </a:lnTo>
                <a:lnTo>
                  <a:pt x="1609343" y="89916"/>
                </a:lnTo>
                <a:lnTo>
                  <a:pt x="1610867" y="86868"/>
                </a:lnTo>
                <a:close/>
              </a:path>
              <a:path w="3799331" h="199644">
                <a:moveTo>
                  <a:pt x="1272539" y="106680"/>
                </a:moveTo>
                <a:lnTo>
                  <a:pt x="1272539" y="115824"/>
                </a:lnTo>
                <a:lnTo>
                  <a:pt x="1274063" y="123444"/>
                </a:lnTo>
                <a:lnTo>
                  <a:pt x="1275587" y="131064"/>
                </a:lnTo>
                <a:lnTo>
                  <a:pt x="1277111" y="138684"/>
                </a:lnTo>
                <a:lnTo>
                  <a:pt x="1281683" y="143256"/>
                </a:lnTo>
                <a:lnTo>
                  <a:pt x="1286255" y="147827"/>
                </a:lnTo>
                <a:lnTo>
                  <a:pt x="1290827" y="152400"/>
                </a:lnTo>
                <a:lnTo>
                  <a:pt x="1295399" y="155448"/>
                </a:lnTo>
                <a:lnTo>
                  <a:pt x="1303019" y="158496"/>
                </a:lnTo>
                <a:lnTo>
                  <a:pt x="1309115" y="160020"/>
                </a:lnTo>
                <a:lnTo>
                  <a:pt x="1309115" y="135636"/>
                </a:lnTo>
                <a:lnTo>
                  <a:pt x="1307591" y="132588"/>
                </a:lnTo>
                <a:lnTo>
                  <a:pt x="1304543" y="131064"/>
                </a:lnTo>
                <a:lnTo>
                  <a:pt x="1303019" y="128016"/>
                </a:lnTo>
                <a:lnTo>
                  <a:pt x="1303019" y="124968"/>
                </a:lnTo>
                <a:lnTo>
                  <a:pt x="1301495" y="120396"/>
                </a:lnTo>
                <a:lnTo>
                  <a:pt x="1301495" y="88392"/>
                </a:lnTo>
                <a:lnTo>
                  <a:pt x="1303019" y="85344"/>
                </a:lnTo>
                <a:lnTo>
                  <a:pt x="1303019" y="82296"/>
                </a:lnTo>
                <a:lnTo>
                  <a:pt x="1301495" y="53340"/>
                </a:lnTo>
                <a:lnTo>
                  <a:pt x="1295399" y="56388"/>
                </a:lnTo>
                <a:lnTo>
                  <a:pt x="1290827" y="59436"/>
                </a:lnTo>
                <a:lnTo>
                  <a:pt x="1286255" y="64008"/>
                </a:lnTo>
                <a:lnTo>
                  <a:pt x="1281683" y="70104"/>
                </a:lnTo>
                <a:lnTo>
                  <a:pt x="1278635" y="76200"/>
                </a:lnTo>
                <a:lnTo>
                  <a:pt x="1275587" y="82296"/>
                </a:lnTo>
                <a:lnTo>
                  <a:pt x="1274063" y="89916"/>
                </a:lnTo>
                <a:lnTo>
                  <a:pt x="1272539" y="97536"/>
                </a:lnTo>
                <a:lnTo>
                  <a:pt x="1272539" y="106680"/>
                </a:lnTo>
                <a:close/>
              </a:path>
              <a:path w="3799331" h="199644">
                <a:moveTo>
                  <a:pt x="1356359" y="135636"/>
                </a:moveTo>
                <a:lnTo>
                  <a:pt x="1353311" y="135636"/>
                </a:lnTo>
                <a:lnTo>
                  <a:pt x="1350263" y="137160"/>
                </a:lnTo>
                <a:lnTo>
                  <a:pt x="1348739" y="138684"/>
                </a:lnTo>
                <a:lnTo>
                  <a:pt x="1344167" y="138684"/>
                </a:lnTo>
                <a:lnTo>
                  <a:pt x="1341119" y="140208"/>
                </a:lnTo>
                <a:lnTo>
                  <a:pt x="1319783" y="140208"/>
                </a:lnTo>
                <a:lnTo>
                  <a:pt x="1315211" y="138684"/>
                </a:lnTo>
                <a:lnTo>
                  <a:pt x="1312163" y="137160"/>
                </a:lnTo>
                <a:lnTo>
                  <a:pt x="1309115" y="135636"/>
                </a:lnTo>
                <a:lnTo>
                  <a:pt x="1309115" y="160020"/>
                </a:lnTo>
                <a:lnTo>
                  <a:pt x="1316735" y="161544"/>
                </a:lnTo>
                <a:lnTo>
                  <a:pt x="1339595" y="161544"/>
                </a:lnTo>
                <a:lnTo>
                  <a:pt x="1344167" y="160020"/>
                </a:lnTo>
                <a:lnTo>
                  <a:pt x="1347215" y="160020"/>
                </a:lnTo>
                <a:lnTo>
                  <a:pt x="1350263" y="158496"/>
                </a:lnTo>
                <a:lnTo>
                  <a:pt x="1354835" y="158496"/>
                </a:lnTo>
                <a:lnTo>
                  <a:pt x="1356359" y="156972"/>
                </a:lnTo>
                <a:lnTo>
                  <a:pt x="1359407" y="155448"/>
                </a:lnTo>
                <a:lnTo>
                  <a:pt x="1360931" y="155448"/>
                </a:lnTo>
                <a:lnTo>
                  <a:pt x="1363979" y="153924"/>
                </a:lnTo>
                <a:lnTo>
                  <a:pt x="1365503" y="150875"/>
                </a:lnTo>
                <a:lnTo>
                  <a:pt x="1365503" y="135636"/>
                </a:lnTo>
                <a:lnTo>
                  <a:pt x="1362455" y="134112"/>
                </a:lnTo>
                <a:lnTo>
                  <a:pt x="1359407" y="134112"/>
                </a:lnTo>
                <a:lnTo>
                  <a:pt x="1356359" y="135636"/>
                </a:lnTo>
                <a:close/>
              </a:path>
              <a:path w="3799331" h="199644">
                <a:moveTo>
                  <a:pt x="1359407" y="64008"/>
                </a:moveTo>
                <a:lnTo>
                  <a:pt x="1354835" y="59436"/>
                </a:lnTo>
                <a:lnTo>
                  <a:pt x="1350263" y="54864"/>
                </a:lnTo>
                <a:lnTo>
                  <a:pt x="1344167" y="53340"/>
                </a:lnTo>
                <a:lnTo>
                  <a:pt x="1338071" y="50292"/>
                </a:lnTo>
                <a:lnTo>
                  <a:pt x="1331975" y="48768"/>
                </a:lnTo>
                <a:lnTo>
                  <a:pt x="1315211" y="48768"/>
                </a:lnTo>
                <a:lnTo>
                  <a:pt x="1307591" y="50292"/>
                </a:lnTo>
                <a:lnTo>
                  <a:pt x="1301495" y="53340"/>
                </a:lnTo>
                <a:lnTo>
                  <a:pt x="1303019" y="82296"/>
                </a:lnTo>
                <a:lnTo>
                  <a:pt x="1304543" y="79248"/>
                </a:lnTo>
                <a:lnTo>
                  <a:pt x="1306067" y="76200"/>
                </a:lnTo>
                <a:lnTo>
                  <a:pt x="1307591" y="74675"/>
                </a:lnTo>
                <a:lnTo>
                  <a:pt x="1310639" y="73151"/>
                </a:lnTo>
                <a:lnTo>
                  <a:pt x="1313687" y="71627"/>
                </a:lnTo>
                <a:lnTo>
                  <a:pt x="1315211" y="70104"/>
                </a:lnTo>
                <a:lnTo>
                  <a:pt x="1328927" y="70104"/>
                </a:lnTo>
                <a:lnTo>
                  <a:pt x="1335023" y="71627"/>
                </a:lnTo>
                <a:lnTo>
                  <a:pt x="1338071" y="76200"/>
                </a:lnTo>
                <a:lnTo>
                  <a:pt x="1341119" y="80772"/>
                </a:lnTo>
                <a:lnTo>
                  <a:pt x="1342643" y="86868"/>
                </a:lnTo>
                <a:lnTo>
                  <a:pt x="1342643" y="94488"/>
                </a:lnTo>
                <a:lnTo>
                  <a:pt x="1301495" y="94488"/>
                </a:lnTo>
                <a:lnTo>
                  <a:pt x="1301495" y="112775"/>
                </a:lnTo>
                <a:lnTo>
                  <a:pt x="1363979" y="112775"/>
                </a:lnTo>
                <a:lnTo>
                  <a:pt x="1367027" y="111251"/>
                </a:lnTo>
                <a:lnTo>
                  <a:pt x="1368551" y="109727"/>
                </a:lnTo>
                <a:lnTo>
                  <a:pt x="1370075" y="106680"/>
                </a:lnTo>
                <a:lnTo>
                  <a:pt x="1370075" y="91440"/>
                </a:lnTo>
                <a:lnTo>
                  <a:pt x="1368551" y="85344"/>
                </a:lnTo>
                <a:lnTo>
                  <a:pt x="1367027" y="79248"/>
                </a:lnTo>
                <a:lnTo>
                  <a:pt x="1365503" y="73151"/>
                </a:lnTo>
                <a:lnTo>
                  <a:pt x="1362455" y="67056"/>
                </a:lnTo>
                <a:lnTo>
                  <a:pt x="1359407" y="64008"/>
                </a:lnTo>
                <a:close/>
              </a:path>
              <a:path w="3799331" h="199644">
                <a:moveTo>
                  <a:pt x="1086611" y="138684"/>
                </a:moveTo>
                <a:lnTo>
                  <a:pt x="1069847" y="138684"/>
                </a:lnTo>
                <a:lnTo>
                  <a:pt x="1066799" y="137160"/>
                </a:lnTo>
                <a:lnTo>
                  <a:pt x="1063751" y="135636"/>
                </a:lnTo>
                <a:lnTo>
                  <a:pt x="1060703" y="132588"/>
                </a:lnTo>
                <a:lnTo>
                  <a:pt x="1060703" y="160020"/>
                </a:lnTo>
                <a:lnTo>
                  <a:pt x="1068323" y="161544"/>
                </a:lnTo>
                <a:lnTo>
                  <a:pt x="1086611" y="161544"/>
                </a:lnTo>
                <a:lnTo>
                  <a:pt x="1094231" y="160020"/>
                </a:lnTo>
                <a:lnTo>
                  <a:pt x="1101851" y="156972"/>
                </a:lnTo>
                <a:lnTo>
                  <a:pt x="1107947" y="155448"/>
                </a:lnTo>
                <a:lnTo>
                  <a:pt x="1114043" y="150875"/>
                </a:lnTo>
                <a:lnTo>
                  <a:pt x="1118615" y="146304"/>
                </a:lnTo>
                <a:lnTo>
                  <a:pt x="1123187" y="140208"/>
                </a:lnTo>
                <a:lnTo>
                  <a:pt x="1126235" y="134112"/>
                </a:lnTo>
                <a:lnTo>
                  <a:pt x="1129283" y="128016"/>
                </a:lnTo>
                <a:lnTo>
                  <a:pt x="1130807" y="120396"/>
                </a:lnTo>
                <a:lnTo>
                  <a:pt x="1132331" y="112775"/>
                </a:lnTo>
                <a:lnTo>
                  <a:pt x="1132331" y="96012"/>
                </a:lnTo>
                <a:lnTo>
                  <a:pt x="1130807" y="88392"/>
                </a:lnTo>
                <a:lnTo>
                  <a:pt x="1129283" y="80772"/>
                </a:lnTo>
                <a:lnTo>
                  <a:pt x="1126235" y="74675"/>
                </a:lnTo>
                <a:lnTo>
                  <a:pt x="1123187" y="68580"/>
                </a:lnTo>
                <a:lnTo>
                  <a:pt x="1118615" y="64008"/>
                </a:lnTo>
                <a:lnTo>
                  <a:pt x="1115567" y="59436"/>
                </a:lnTo>
                <a:lnTo>
                  <a:pt x="1109471" y="54864"/>
                </a:lnTo>
                <a:lnTo>
                  <a:pt x="1103375" y="53340"/>
                </a:lnTo>
                <a:lnTo>
                  <a:pt x="1095755" y="50292"/>
                </a:lnTo>
                <a:lnTo>
                  <a:pt x="1088135" y="48768"/>
                </a:lnTo>
                <a:lnTo>
                  <a:pt x="1071371" y="48768"/>
                </a:lnTo>
                <a:lnTo>
                  <a:pt x="1062227" y="50292"/>
                </a:lnTo>
                <a:lnTo>
                  <a:pt x="1056131" y="53340"/>
                </a:lnTo>
                <a:lnTo>
                  <a:pt x="1048511" y="56388"/>
                </a:lnTo>
                <a:lnTo>
                  <a:pt x="1043939" y="60960"/>
                </a:lnTo>
                <a:lnTo>
                  <a:pt x="1039367" y="65532"/>
                </a:lnTo>
                <a:lnTo>
                  <a:pt x="1034795" y="70104"/>
                </a:lnTo>
                <a:lnTo>
                  <a:pt x="1030223" y="76200"/>
                </a:lnTo>
                <a:lnTo>
                  <a:pt x="1028699" y="83820"/>
                </a:lnTo>
                <a:lnTo>
                  <a:pt x="1025651" y="89916"/>
                </a:lnTo>
                <a:lnTo>
                  <a:pt x="1025651" y="123444"/>
                </a:lnTo>
                <a:lnTo>
                  <a:pt x="1028699" y="129540"/>
                </a:lnTo>
                <a:lnTo>
                  <a:pt x="1030223" y="137160"/>
                </a:lnTo>
                <a:lnTo>
                  <a:pt x="1033271" y="143256"/>
                </a:lnTo>
                <a:lnTo>
                  <a:pt x="1037843" y="147827"/>
                </a:lnTo>
                <a:lnTo>
                  <a:pt x="1042415" y="152400"/>
                </a:lnTo>
                <a:lnTo>
                  <a:pt x="1046987" y="155448"/>
                </a:lnTo>
                <a:lnTo>
                  <a:pt x="1054607" y="158496"/>
                </a:lnTo>
                <a:lnTo>
                  <a:pt x="1054607" y="96012"/>
                </a:lnTo>
                <a:lnTo>
                  <a:pt x="1056131" y="91440"/>
                </a:lnTo>
                <a:lnTo>
                  <a:pt x="1056131" y="86868"/>
                </a:lnTo>
                <a:lnTo>
                  <a:pt x="1057655" y="83820"/>
                </a:lnTo>
                <a:lnTo>
                  <a:pt x="1060703" y="80772"/>
                </a:lnTo>
                <a:lnTo>
                  <a:pt x="1062227" y="77724"/>
                </a:lnTo>
                <a:lnTo>
                  <a:pt x="1065275" y="76200"/>
                </a:lnTo>
                <a:lnTo>
                  <a:pt x="1068323" y="74675"/>
                </a:lnTo>
                <a:lnTo>
                  <a:pt x="1071371" y="73151"/>
                </a:lnTo>
                <a:lnTo>
                  <a:pt x="1074419" y="71627"/>
                </a:lnTo>
                <a:lnTo>
                  <a:pt x="1083563" y="71627"/>
                </a:lnTo>
                <a:lnTo>
                  <a:pt x="1088135" y="73151"/>
                </a:lnTo>
                <a:lnTo>
                  <a:pt x="1091183" y="74675"/>
                </a:lnTo>
                <a:lnTo>
                  <a:pt x="1094231" y="76200"/>
                </a:lnTo>
                <a:lnTo>
                  <a:pt x="1095755" y="77724"/>
                </a:lnTo>
                <a:lnTo>
                  <a:pt x="1097279" y="80772"/>
                </a:lnTo>
                <a:lnTo>
                  <a:pt x="1100327" y="83820"/>
                </a:lnTo>
                <a:lnTo>
                  <a:pt x="1101851" y="88392"/>
                </a:lnTo>
                <a:lnTo>
                  <a:pt x="1101851" y="91440"/>
                </a:lnTo>
                <a:lnTo>
                  <a:pt x="1103375" y="96012"/>
                </a:lnTo>
                <a:lnTo>
                  <a:pt x="1103375" y="111251"/>
                </a:lnTo>
                <a:lnTo>
                  <a:pt x="1101851" y="115824"/>
                </a:lnTo>
                <a:lnTo>
                  <a:pt x="1101851" y="120396"/>
                </a:lnTo>
                <a:lnTo>
                  <a:pt x="1100327" y="123444"/>
                </a:lnTo>
                <a:lnTo>
                  <a:pt x="1098803" y="128016"/>
                </a:lnTo>
                <a:lnTo>
                  <a:pt x="1097279" y="131064"/>
                </a:lnTo>
                <a:lnTo>
                  <a:pt x="1095755" y="132588"/>
                </a:lnTo>
                <a:lnTo>
                  <a:pt x="1092707" y="135636"/>
                </a:lnTo>
                <a:lnTo>
                  <a:pt x="1089659" y="137160"/>
                </a:lnTo>
                <a:lnTo>
                  <a:pt x="1086611" y="138684"/>
                </a:lnTo>
                <a:close/>
              </a:path>
              <a:path w="3799331" h="199644">
                <a:moveTo>
                  <a:pt x="1060703" y="160020"/>
                </a:moveTo>
                <a:lnTo>
                  <a:pt x="1060703" y="132588"/>
                </a:lnTo>
                <a:lnTo>
                  <a:pt x="1059179" y="129540"/>
                </a:lnTo>
                <a:lnTo>
                  <a:pt x="1057655" y="126492"/>
                </a:lnTo>
                <a:lnTo>
                  <a:pt x="1056131" y="123444"/>
                </a:lnTo>
                <a:lnTo>
                  <a:pt x="1056131" y="118872"/>
                </a:lnTo>
                <a:lnTo>
                  <a:pt x="1054607" y="114300"/>
                </a:lnTo>
                <a:lnTo>
                  <a:pt x="1054607" y="158496"/>
                </a:lnTo>
                <a:lnTo>
                  <a:pt x="1060703" y="160020"/>
                </a:lnTo>
                <a:close/>
              </a:path>
              <a:path w="3799331" h="199644">
                <a:moveTo>
                  <a:pt x="909827" y="141732"/>
                </a:moveTo>
                <a:lnTo>
                  <a:pt x="906779" y="140208"/>
                </a:lnTo>
                <a:lnTo>
                  <a:pt x="903731" y="140208"/>
                </a:lnTo>
                <a:lnTo>
                  <a:pt x="900683" y="138684"/>
                </a:lnTo>
                <a:lnTo>
                  <a:pt x="897635" y="137160"/>
                </a:lnTo>
                <a:lnTo>
                  <a:pt x="896111" y="137160"/>
                </a:lnTo>
                <a:lnTo>
                  <a:pt x="893063" y="135636"/>
                </a:lnTo>
                <a:lnTo>
                  <a:pt x="891539" y="134112"/>
                </a:lnTo>
                <a:lnTo>
                  <a:pt x="888491" y="132588"/>
                </a:lnTo>
                <a:lnTo>
                  <a:pt x="885443" y="132588"/>
                </a:lnTo>
                <a:lnTo>
                  <a:pt x="882395" y="134112"/>
                </a:lnTo>
                <a:lnTo>
                  <a:pt x="882395" y="149351"/>
                </a:lnTo>
                <a:lnTo>
                  <a:pt x="883919" y="152400"/>
                </a:lnTo>
                <a:lnTo>
                  <a:pt x="883919" y="153924"/>
                </a:lnTo>
                <a:lnTo>
                  <a:pt x="886967" y="155448"/>
                </a:lnTo>
                <a:lnTo>
                  <a:pt x="890015" y="156972"/>
                </a:lnTo>
                <a:lnTo>
                  <a:pt x="893063" y="158496"/>
                </a:lnTo>
                <a:lnTo>
                  <a:pt x="894587" y="158496"/>
                </a:lnTo>
                <a:lnTo>
                  <a:pt x="897635" y="160020"/>
                </a:lnTo>
                <a:lnTo>
                  <a:pt x="900683" y="160020"/>
                </a:lnTo>
                <a:lnTo>
                  <a:pt x="903731" y="161544"/>
                </a:lnTo>
                <a:lnTo>
                  <a:pt x="911351" y="161544"/>
                </a:lnTo>
                <a:lnTo>
                  <a:pt x="909827" y="141732"/>
                </a:lnTo>
                <a:close/>
              </a:path>
              <a:path w="3799331" h="199644">
                <a:moveTo>
                  <a:pt x="890015" y="60960"/>
                </a:moveTo>
                <a:lnTo>
                  <a:pt x="886967" y="64008"/>
                </a:lnTo>
                <a:lnTo>
                  <a:pt x="885443" y="68580"/>
                </a:lnTo>
                <a:lnTo>
                  <a:pt x="883919" y="73151"/>
                </a:lnTo>
                <a:lnTo>
                  <a:pt x="882395" y="77724"/>
                </a:lnTo>
                <a:lnTo>
                  <a:pt x="882395" y="86868"/>
                </a:lnTo>
                <a:lnTo>
                  <a:pt x="883919" y="89916"/>
                </a:lnTo>
                <a:lnTo>
                  <a:pt x="885443" y="94488"/>
                </a:lnTo>
                <a:lnTo>
                  <a:pt x="885443" y="97536"/>
                </a:lnTo>
                <a:lnTo>
                  <a:pt x="888491" y="100584"/>
                </a:lnTo>
                <a:lnTo>
                  <a:pt x="890015" y="102108"/>
                </a:lnTo>
                <a:lnTo>
                  <a:pt x="893063" y="105156"/>
                </a:lnTo>
                <a:lnTo>
                  <a:pt x="894587" y="106680"/>
                </a:lnTo>
                <a:lnTo>
                  <a:pt x="897635" y="54864"/>
                </a:lnTo>
                <a:lnTo>
                  <a:pt x="893063" y="57912"/>
                </a:lnTo>
                <a:lnTo>
                  <a:pt x="890015" y="60960"/>
                </a:lnTo>
                <a:close/>
              </a:path>
              <a:path w="3799331" h="199644">
                <a:moveTo>
                  <a:pt x="923543" y="48768"/>
                </a:moveTo>
                <a:lnTo>
                  <a:pt x="917447" y="48768"/>
                </a:lnTo>
                <a:lnTo>
                  <a:pt x="911351" y="50292"/>
                </a:lnTo>
                <a:lnTo>
                  <a:pt x="909827" y="77724"/>
                </a:lnTo>
                <a:lnTo>
                  <a:pt x="911351" y="74675"/>
                </a:lnTo>
                <a:lnTo>
                  <a:pt x="912875" y="71627"/>
                </a:lnTo>
                <a:lnTo>
                  <a:pt x="915923" y="70104"/>
                </a:lnTo>
                <a:lnTo>
                  <a:pt x="932687" y="70104"/>
                </a:lnTo>
                <a:lnTo>
                  <a:pt x="935735" y="71627"/>
                </a:lnTo>
                <a:lnTo>
                  <a:pt x="938783" y="71627"/>
                </a:lnTo>
                <a:lnTo>
                  <a:pt x="940307" y="73151"/>
                </a:lnTo>
                <a:lnTo>
                  <a:pt x="943355" y="74675"/>
                </a:lnTo>
                <a:lnTo>
                  <a:pt x="944879" y="74675"/>
                </a:lnTo>
                <a:lnTo>
                  <a:pt x="947927" y="76200"/>
                </a:lnTo>
                <a:lnTo>
                  <a:pt x="950975" y="76200"/>
                </a:lnTo>
                <a:lnTo>
                  <a:pt x="952499" y="73151"/>
                </a:lnTo>
                <a:lnTo>
                  <a:pt x="952499" y="60960"/>
                </a:lnTo>
                <a:lnTo>
                  <a:pt x="950975" y="57912"/>
                </a:lnTo>
                <a:lnTo>
                  <a:pt x="949451" y="54864"/>
                </a:lnTo>
                <a:lnTo>
                  <a:pt x="946403" y="53340"/>
                </a:lnTo>
                <a:lnTo>
                  <a:pt x="943355" y="51816"/>
                </a:lnTo>
                <a:lnTo>
                  <a:pt x="937259" y="51816"/>
                </a:lnTo>
                <a:lnTo>
                  <a:pt x="935735" y="50292"/>
                </a:lnTo>
                <a:lnTo>
                  <a:pt x="929639" y="50292"/>
                </a:lnTo>
                <a:lnTo>
                  <a:pt x="926591" y="48768"/>
                </a:lnTo>
                <a:lnTo>
                  <a:pt x="923543" y="48768"/>
                </a:lnTo>
                <a:close/>
              </a:path>
              <a:path w="3799331" h="199644">
                <a:moveTo>
                  <a:pt x="926591" y="138684"/>
                </a:moveTo>
                <a:lnTo>
                  <a:pt x="923543" y="140208"/>
                </a:lnTo>
                <a:lnTo>
                  <a:pt x="920495" y="140208"/>
                </a:lnTo>
                <a:lnTo>
                  <a:pt x="917447" y="141732"/>
                </a:lnTo>
                <a:lnTo>
                  <a:pt x="909827" y="141732"/>
                </a:lnTo>
                <a:lnTo>
                  <a:pt x="911351" y="161544"/>
                </a:lnTo>
                <a:lnTo>
                  <a:pt x="926591" y="161544"/>
                </a:lnTo>
                <a:lnTo>
                  <a:pt x="932687" y="160020"/>
                </a:lnTo>
                <a:lnTo>
                  <a:pt x="937259" y="158496"/>
                </a:lnTo>
                <a:lnTo>
                  <a:pt x="941831" y="155448"/>
                </a:lnTo>
                <a:lnTo>
                  <a:pt x="946403" y="152400"/>
                </a:lnTo>
                <a:lnTo>
                  <a:pt x="949451" y="150875"/>
                </a:lnTo>
                <a:lnTo>
                  <a:pt x="952499" y="146304"/>
                </a:lnTo>
                <a:lnTo>
                  <a:pt x="955547" y="141732"/>
                </a:lnTo>
                <a:lnTo>
                  <a:pt x="957071" y="138684"/>
                </a:lnTo>
                <a:lnTo>
                  <a:pt x="958595" y="132588"/>
                </a:lnTo>
                <a:lnTo>
                  <a:pt x="958595" y="123444"/>
                </a:lnTo>
                <a:lnTo>
                  <a:pt x="957071" y="118872"/>
                </a:lnTo>
                <a:lnTo>
                  <a:pt x="955547" y="115824"/>
                </a:lnTo>
                <a:lnTo>
                  <a:pt x="954023" y="112775"/>
                </a:lnTo>
                <a:lnTo>
                  <a:pt x="952499" y="109727"/>
                </a:lnTo>
                <a:lnTo>
                  <a:pt x="950975" y="106680"/>
                </a:lnTo>
                <a:lnTo>
                  <a:pt x="947927" y="105156"/>
                </a:lnTo>
                <a:lnTo>
                  <a:pt x="944879" y="102108"/>
                </a:lnTo>
                <a:lnTo>
                  <a:pt x="941831" y="100584"/>
                </a:lnTo>
                <a:lnTo>
                  <a:pt x="940307" y="99060"/>
                </a:lnTo>
                <a:lnTo>
                  <a:pt x="937259" y="97536"/>
                </a:lnTo>
                <a:lnTo>
                  <a:pt x="934211" y="96012"/>
                </a:lnTo>
                <a:lnTo>
                  <a:pt x="931163" y="96012"/>
                </a:lnTo>
                <a:lnTo>
                  <a:pt x="928115" y="94488"/>
                </a:lnTo>
                <a:lnTo>
                  <a:pt x="925067" y="92964"/>
                </a:lnTo>
                <a:lnTo>
                  <a:pt x="922019" y="91440"/>
                </a:lnTo>
                <a:lnTo>
                  <a:pt x="918971" y="91440"/>
                </a:lnTo>
                <a:lnTo>
                  <a:pt x="917447" y="89916"/>
                </a:lnTo>
                <a:lnTo>
                  <a:pt x="914399" y="88392"/>
                </a:lnTo>
                <a:lnTo>
                  <a:pt x="911351" y="85344"/>
                </a:lnTo>
                <a:lnTo>
                  <a:pt x="909827" y="82296"/>
                </a:lnTo>
                <a:lnTo>
                  <a:pt x="909827" y="77724"/>
                </a:lnTo>
                <a:lnTo>
                  <a:pt x="911351" y="50292"/>
                </a:lnTo>
                <a:lnTo>
                  <a:pt x="906779" y="51816"/>
                </a:lnTo>
                <a:lnTo>
                  <a:pt x="900683" y="53340"/>
                </a:lnTo>
                <a:lnTo>
                  <a:pt x="897635" y="54864"/>
                </a:lnTo>
                <a:lnTo>
                  <a:pt x="894587" y="106680"/>
                </a:lnTo>
                <a:lnTo>
                  <a:pt x="897635" y="108204"/>
                </a:lnTo>
                <a:lnTo>
                  <a:pt x="900683" y="109727"/>
                </a:lnTo>
                <a:lnTo>
                  <a:pt x="903731" y="111251"/>
                </a:lnTo>
                <a:lnTo>
                  <a:pt x="906779" y="112775"/>
                </a:lnTo>
                <a:lnTo>
                  <a:pt x="909827" y="114300"/>
                </a:lnTo>
                <a:lnTo>
                  <a:pt x="912875" y="115824"/>
                </a:lnTo>
                <a:lnTo>
                  <a:pt x="915923" y="115824"/>
                </a:lnTo>
                <a:lnTo>
                  <a:pt x="918971" y="117348"/>
                </a:lnTo>
                <a:lnTo>
                  <a:pt x="920495" y="118872"/>
                </a:lnTo>
                <a:lnTo>
                  <a:pt x="923543" y="118872"/>
                </a:lnTo>
                <a:lnTo>
                  <a:pt x="926591" y="121920"/>
                </a:lnTo>
                <a:lnTo>
                  <a:pt x="929639" y="124968"/>
                </a:lnTo>
                <a:lnTo>
                  <a:pt x="931163" y="128016"/>
                </a:lnTo>
                <a:lnTo>
                  <a:pt x="931163" y="132588"/>
                </a:lnTo>
                <a:lnTo>
                  <a:pt x="929639" y="135636"/>
                </a:lnTo>
                <a:lnTo>
                  <a:pt x="926591" y="138684"/>
                </a:lnTo>
                <a:close/>
              </a:path>
              <a:path w="3799331" h="199644">
                <a:moveTo>
                  <a:pt x="697991" y="138684"/>
                </a:moveTo>
                <a:lnTo>
                  <a:pt x="681227" y="138684"/>
                </a:lnTo>
                <a:lnTo>
                  <a:pt x="678179" y="137160"/>
                </a:lnTo>
                <a:lnTo>
                  <a:pt x="675131" y="135636"/>
                </a:lnTo>
                <a:lnTo>
                  <a:pt x="672083" y="132588"/>
                </a:lnTo>
                <a:lnTo>
                  <a:pt x="672083" y="160020"/>
                </a:lnTo>
                <a:lnTo>
                  <a:pt x="679703" y="161544"/>
                </a:lnTo>
                <a:lnTo>
                  <a:pt x="697991" y="161544"/>
                </a:lnTo>
                <a:lnTo>
                  <a:pt x="705611" y="160020"/>
                </a:lnTo>
                <a:lnTo>
                  <a:pt x="713231" y="156972"/>
                </a:lnTo>
                <a:lnTo>
                  <a:pt x="719327" y="155448"/>
                </a:lnTo>
                <a:lnTo>
                  <a:pt x="725423" y="150875"/>
                </a:lnTo>
                <a:lnTo>
                  <a:pt x="729995" y="146304"/>
                </a:lnTo>
                <a:lnTo>
                  <a:pt x="734567" y="140208"/>
                </a:lnTo>
                <a:lnTo>
                  <a:pt x="737615" y="134112"/>
                </a:lnTo>
                <a:lnTo>
                  <a:pt x="740663" y="128016"/>
                </a:lnTo>
                <a:lnTo>
                  <a:pt x="742187" y="120396"/>
                </a:lnTo>
                <a:lnTo>
                  <a:pt x="743711" y="112775"/>
                </a:lnTo>
                <a:lnTo>
                  <a:pt x="743711" y="96012"/>
                </a:lnTo>
                <a:lnTo>
                  <a:pt x="742187" y="88392"/>
                </a:lnTo>
                <a:lnTo>
                  <a:pt x="740663" y="80772"/>
                </a:lnTo>
                <a:lnTo>
                  <a:pt x="737615" y="74675"/>
                </a:lnTo>
                <a:lnTo>
                  <a:pt x="734567" y="68580"/>
                </a:lnTo>
                <a:lnTo>
                  <a:pt x="729995" y="64008"/>
                </a:lnTo>
                <a:lnTo>
                  <a:pt x="726947" y="59436"/>
                </a:lnTo>
                <a:lnTo>
                  <a:pt x="720851" y="54864"/>
                </a:lnTo>
                <a:lnTo>
                  <a:pt x="714755" y="53340"/>
                </a:lnTo>
                <a:lnTo>
                  <a:pt x="707135" y="50292"/>
                </a:lnTo>
                <a:lnTo>
                  <a:pt x="699515" y="48768"/>
                </a:lnTo>
                <a:lnTo>
                  <a:pt x="682751" y="48768"/>
                </a:lnTo>
                <a:lnTo>
                  <a:pt x="673607" y="50292"/>
                </a:lnTo>
                <a:lnTo>
                  <a:pt x="667511" y="53340"/>
                </a:lnTo>
                <a:lnTo>
                  <a:pt x="659891" y="56388"/>
                </a:lnTo>
                <a:lnTo>
                  <a:pt x="655319" y="60960"/>
                </a:lnTo>
                <a:lnTo>
                  <a:pt x="650747" y="65532"/>
                </a:lnTo>
                <a:lnTo>
                  <a:pt x="646175" y="70104"/>
                </a:lnTo>
                <a:lnTo>
                  <a:pt x="641603" y="76200"/>
                </a:lnTo>
                <a:lnTo>
                  <a:pt x="640079" y="83820"/>
                </a:lnTo>
                <a:lnTo>
                  <a:pt x="637031" y="89916"/>
                </a:lnTo>
                <a:lnTo>
                  <a:pt x="637031" y="123444"/>
                </a:lnTo>
                <a:lnTo>
                  <a:pt x="640079" y="129540"/>
                </a:lnTo>
                <a:lnTo>
                  <a:pt x="641603" y="137160"/>
                </a:lnTo>
                <a:lnTo>
                  <a:pt x="644651" y="143256"/>
                </a:lnTo>
                <a:lnTo>
                  <a:pt x="649223" y="147827"/>
                </a:lnTo>
                <a:lnTo>
                  <a:pt x="653795" y="152400"/>
                </a:lnTo>
                <a:lnTo>
                  <a:pt x="658367" y="155448"/>
                </a:lnTo>
                <a:lnTo>
                  <a:pt x="665987" y="158496"/>
                </a:lnTo>
                <a:lnTo>
                  <a:pt x="665987" y="96012"/>
                </a:lnTo>
                <a:lnTo>
                  <a:pt x="667511" y="91440"/>
                </a:lnTo>
                <a:lnTo>
                  <a:pt x="667511" y="86868"/>
                </a:lnTo>
                <a:lnTo>
                  <a:pt x="669035" y="83820"/>
                </a:lnTo>
                <a:lnTo>
                  <a:pt x="672083" y="80772"/>
                </a:lnTo>
                <a:lnTo>
                  <a:pt x="673607" y="77724"/>
                </a:lnTo>
                <a:lnTo>
                  <a:pt x="676655" y="76200"/>
                </a:lnTo>
                <a:lnTo>
                  <a:pt x="679703" y="74675"/>
                </a:lnTo>
                <a:lnTo>
                  <a:pt x="682751" y="73151"/>
                </a:lnTo>
                <a:lnTo>
                  <a:pt x="685799" y="71627"/>
                </a:lnTo>
                <a:lnTo>
                  <a:pt x="694943" y="71627"/>
                </a:lnTo>
                <a:lnTo>
                  <a:pt x="699515" y="73151"/>
                </a:lnTo>
                <a:lnTo>
                  <a:pt x="702563" y="74675"/>
                </a:lnTo>
                <a:lnTo>
                  <a:pt x="705611" y="76200"/>
                </a:lnTo>
                <a:lnTo>
                  <a:pt x="707135" y="77724"/>
                </a:lnTo>
                <a:lnTo>
                  <a:pt x="708659" y="80772"/>
                </a:lnTo>
                <a:lnTo>
                  <a:pt x="711707" y="83820"/>
                </a:lnTo>
                <a:lnTo>
                  <a:pt x="713231" y="88392"/>
                </a:lnTo>
                <a:lnTo>
                  <a:pt x="713231" y="91440"/>
                </a:lnTo>
                <a:lnTo>
                  <a:pt x="714755" y="96012"/>
                </a:lnTo>
                <a:lnTo>
                  <a:pt x="714755" y="111251"/>
                </a:lnTo>
                <a:lnTo>
                  <a:pt x="713231" y="115824"/>
                </a:lnTo>
                <a:lnTo>
                  <a:pt x="713231" y="120396"/>
                </a:lnTo>
                <a:lnTo>
                  <a:pt x="711707" y="123444"/>
                </a:lnTo>
                <a:lnTo>
                  <a:pt x="710183" y="128016"/>
                </a:lnTo>
                <a:lnTo>
                  <a:pt x="708659" y="131064"/>
                </a:lnTo>
                <a:lnTo>
                  <a:pt x="707135" y="132588"/>
                </a:lnTo>
                <a:lnTo>
                  <a:pt x="704087" y="135636"/>
                </a:lnTo>
                <a:lnTo>
                  <a:pt x="701039" y="137160"/>
                </a:lnTo>
                <a:lnTo>
                  <a:pt x="697991" y="138684"/>
                </a:lnTo>
                <a:close/>
              </a:path>
              <a:path w="3799331" h="199644">
                <a:moveTo>
                  <a:pt x="672083" y="160020"/>
                </a:moveTo>
                <a:lnTo>
                  <a:pt x="672083" y="132588"/>
                </a:lnTo>
                <a:lnTo>
                  <a:pt x="670559" y="129540"/>
                </a:lnTo>
                <a:lnTo>
                  <a:pt x="669035" y="126492"/>
                </a:lnTo>
                <a:lnTo>
                  <a:pt x="667511" y="123444"/>
                </a:lnTo>
                <a:lnTo>
                  <a:pt x="667511" y="118872"/>
                </a:lnTo>
                <a:lnTo>
                  <a:pt x="665987" y="114300"/>
                </a:lnTo>
                <a:lnTo>
                  <a:pt x="665987" y="158496"/>
                </a:lnTo>
                <a:lnTo>
                  <a:pt x="672083" y="160020"/>
                </a:lnTo>
                <a:close/>
              </a:path>
              <a:path w="3799331" h="199644">
                <a:moveTo>
                  <a:pt x="320039" y="106680"/>
                </a:moveTo>
                <a:lnTo>
                  <a:pt x="320039" y="115824"/>
                </a:lnTo>
                <a:lnTo>
                  <a:pt x="321563" y="123444"/>
                </a:lnTo>
                <a:lnTo>
                  <a:pt x="323087" y="131064"/>
                </a:lnTo>
                <a:lnTo>
                  <a:pt x="324611" y="138684"/>
                </a:lnTo>
                <a:lnTo>
                  <a:pt x="329183" y="143256"/>
                </a:lnTo>
                <a:lnTo>
                  <a:pt x="333755" y="147827"/>
                </a:lnTo>
                <a:lnTo>
                  <a:pt x="338327" y="152400"/>
                </a:lnTo>
                <a:lnTo>
                  <a:pt x="342899" y="155448"/>
                </a:lnTo>
                <a:lnTo>
                  <a:pt x="350519" y="158496"/>
                </a:lnTo>
                <a:lnTo>
                  <a:pt x="356615" y="160020"/>
                </a:lnTo>
                <a:lnTo>
                  <a:pt x="356615" y="135636"/>
                </a:lnTo>
                <a:lnTo>
                  <a:pt x="355091" y="132588"/>
                </a:lnTo>
                <a:lnTo>
                  <a:pt x="352043" y="131064"/>
                </a:lnTo>
                <a:lnTo>
                  <a:pt x="350519" y="128016"/>
                </a:lnTo>
                <a:lnTo>
                  <a:pt x="350519" y="124968"/>
                </a:lnTo>
                <a:lnTo>
                  <a:pt x="348995" y="120396"/>
                </a:lnTo>
                <a:lnTo>
                  <a:pt x="348995" y="88392"/>
                </a:lnTo>
                <a:lnTo>
                  <a:pt x="350519" y="85344"/>
                </a:lnTo>
                <a:lnTo>
                  <a:pt x="350519" y="82296"/>
                </a:lnTo>
                <a:lnTo>
                  <a:pt x="348995" y="53340"/>
                </a:lnTo>
                <a:lnTo>
                  <a:pt x="342899" y="56388"/>
                </a:lnTo>
                <a:lnTo>
                  <a:pt x="338327" y="59436"/>
                </a:lnTo>
                <a:lnTo>
                  <a:pt x="333755" y="64008"/>
                </a:lnTo>
                <a:lnTo>
                  <a:pt x="329183" y="70104"/>
                </a:lnTo>
                <a:lnTo>
                  <a:pt x="326135" y="76200"/>
                </a:lnTo>
                <a:lnTo>
                  <a:pt x="323087" y="82296"/>
                </a:lnTo>
                <a:lnTo>
                  <a:pt x="321563" y="89916"/>
                </a:lnTo>
                <a:lnTo>
                  <a:pt x="320039" y="97536"/>
                </a:lnTo>
                <a:lnTo>
                  <a:pt x="320039" y="106680"/>
                </a:lnTo>
                <a:close/>
              </a:path>
              <a:path w="3799331" h="199644">
                <a:moveTo>
                  <a:pt x="403859" y="135636"/>
                </a:moveTo>
                <a:lnTo>
                  <a:pt x="400811" y="135636"/>
                </a:lnTo>
                <a:lnTo>
                  <a:pt x="397763" y="137160"/>
                </a:lnTo>
                <a:lnTo>
                  <a:pt x="396239" y="138684"/>
                </a:lnTo>
                <a:lnTo>
                  <a:pt x="391667" y="138684"/>
                </a:lnTo>
                <a:lnTo>
                  <a:pt x="388619" y="140208"/>
                </a:lnTo>
                <a:lnTo>
                  <a:pt x="367283" y="140208"/>
                </a:lnTo>
                <a:lnTo>
                  <a:pt x="362711" y="138684"/>
                </a:lnTo>
                <a:lnTo>
                  <a:pt x="359663" y="137160"/>
                </a:lnTo>
                <a:lnTo>
                  <a:pt x="356615" y="135636"/>
                </a:lnTo>
                <a:lnTo>
                  <a:pt x="356615" y="160020"/>
                </a:lnTo>
                <a:lnTo>
                  <a:pt x="364235" y="161544"/>
                </a:lnTo>
                <a:lnTo>
                  <a:pt x="387095" y="161544"/>
                </a:lnTo>
                <a:lnTo>
                  <a:pt x="391667" y="160020"/>
                </a:lnTo>
                <a:lnTo>
                  <a:pt x="394715" y="160020"/>
                </a:lnTo>
                <a:lnTo>
                  <a:pt x="397763" y="158496"/>
                </a:lnTo>
                <a:lnTo>
                  <a:pt x="402335" y="158496"/>
                </a:lnTo>
                <a:lnTo>
                  <a:pt x="403859" y="156972"/>
                </a:lnTo>
                <a:lnTo>
                  <a:pt x="406907" y="155448"/>
                </a:lnTo>
                <a:lnTo>
                  <a:pt x="408431" y="155448"/>
                </a:lnTo>
                <a:lnTo>
                  <a:pt x="411479" y="153924"/>
                </a:lnTo>
                <a:lnTo>
                  <a:pt x="413003" y="150875"/>
                </a:lnTo>
                <a:lnTo>
                  <a:pt x="413003" y="135636"/>
                </a:lnTo>
                <a:lnTo>
                  <a:pt x="409955" y="134112"/>
                </a:lnTo>
                <a:lnTo>
                  <a:pt x="406907" y="134112"/>
                </a:lnTo>
                <a:lnTo>
                  <a:pt x="403859" y="135636"/>
                </a:lnTo>
                <a:close/>
              </a:path>
              <a:path w="3799331" h="199644">
                <a:moveTo>
                  <a:pt x="406907" y="64008"/>
                </a:moveTo>
                <a:lnTo>
                  <a:pt x="402335" y="59436"/>
                </a:lnTo>
                <a:lnTo>
                  <a:pt x="397763" y="54864"/>
                </a:lnTo>
                <a:lnTo>
                  <a:pt x="391667" y="53340"/>
                </a:lnTo>
                <a:lnTo>
                  <a:pt x="385571" y="50292"/>
                </a:lnTo>
                <a:lnTo>
                  <a:pt x="379475" y="48768"/>
                </a:lnTo>
                <a:lnTo>
                  <a:pt x="362711" y="48768"/>
                </a:lnTo>
                <a:lnTo>
                  <a:pt x="355091" y="50292"/>
                </a:lnTo>
                <a:lnTo>
                  <a:pt x="348995" y="53340"/>
                </a:lnTo>
                <a:lnTo>
                  <a:pt x="350519" y="82296"/>
                </a:lnTo>
                <a:lnTo>
                  <a:pt x="352043" y="79248"/>
                </a:lnTo>
                <a:lnTo>
                  <a:pt x="353567" y="76200"/>
                </a:lnTo>
                <a:lnTo>
                  <a:pt x="355091" y="74675"/>
                </a:lnTo>
                <a:lnTo>
                  <a:pt x="358139" y="73151"/>
                </a:lnTo>
                <a:lnTo>
                  <a:pt x="361187" y="71627"/>
                </a:lnTo>
                <a:lnTo>
                  <a:pt x="362711" y="70104"/>
                </a:lnTo>
                <a:lnTo>
                  <a:pt x="376427" y="70104"/>
                </a:lnTo>
                <a:lnTo>
                  <a:pt x="382523" y="71627"/>
                </a:lnTo>
                <a:lnTo>
                  <a:pt x="385571" y="76200"/>
                </a:lnTo>
                <a:lnTo>
                  <a:pt x="388619" y="80772"/>
                </a:lnTo>
                <a:lnTo>
                  <a:pt x="390143" y="86868"/>
                </a:lnTo>
                <a:lnTo>
                  <a:pt x="390143" y="94488"/>
                </a:lnTo>
                <a:lnTo>
                  <a:pt x="348995" y="94488"/>
                </a:lnTo>
                <a:lnTo>
                  <a:pt x="348995" y="112775"/>
                </a:lnTo>
                <a:lnTo>
                  <a:pt x="411479" y="112775"/>
                </a:lnTo>
                <a:lnTo>
                  <a:pt x="414527" y="111251"/>
                </a:lnTo>
                <a:lnTo>
                  <a:pt x="416051" y="109727"/>
                </a:lnTo>
                <a:lnTo>
                  <a:pt x="417575" y="106680"/>
                </a:lnTo>
                <a:lnTo>
                  <a:pt x="417575" y="91440"/>
                </a:lnTo>
                <a:lnTo>
                  <a:pt x="416051" y="85344"/>
                </a:lnTo>
                <a:lnTo>
                  <a:pt x="414527" y="79248"/>
                </a:lnTo>
                <a:lnTo>
                  <a:pt x="413003" y="73151"/>
                </a:lnTo>
                <a:lnTo>
                  <a:pt x="409955" y="67056"/>
                </a:lnTo>
                <a:lnTo>
                  <a:pt x="406907" y="64008"/>
                </a:lnTo>
                <a:close/>
              </a:path>
              <a:path w="3799331" h="199644">
                <a:moveTo>
                  <a:pt x="3461003" y="141732"/>
                </a:moveTo>
                <a:lnTo>
                  <a:pt x="3462527" y="146304"/>
                </a:lnTo>
                <a:lnTo>
                  <a:pt x="3464051" y="149351"/>
                </a:lnTo>
                <a:lnTo>
                  <a:pt x="3467099" y="152400"/>
                </a:lnTo>
                <a:lnTo>
                  <a:pt x="3470147" y="155448"/>
                </a:lnTo>
                <a:lnTo>
                  <a:pt x="3473195" y="158496"/>
                </a:lnTo>
                <a:lnTo>
                  <a:pt x="3477767" y="160020"/>
                </a:lnTo>
                <a:lnTo>
                  <a:pt x="3480815" y="160020"/>
                </a:lnTo>
                <a:lnTo>
                  <a:pt x="3485387" y="161544"/>
                </a:lnTo>
                <a:lnTo>
                  <a:pt x="3491483" y="161544"/>
                </a:lnTo>
                <a:lnTo>
                  <a:pt x="3488435" y="131064"/>
                </a:lnTo>
                <a:lnTo>
                  <a:pt x="3486911" y="126492"/>
                </a:lnTo>
                <a:lnTo>
                  <a:pt x="3486911" y="74675"/>
                </a:lnTo>
                <a:lnTo>
                  <a:pt x="3509771" y="74675"/>
                </a:lnTo>
                <a:lnTo>
                  <a:pt x="3508247" y="51816"/>
                </a:lnTo>
                <a:lnTo>
                  <a:pt x="3486911" y="51816"/>
                </a:lnTo>
                <a:lnTo>
                  <a:pt x="3486911" y="27432"/>
                </a:lnTo>
                <a:lnTo>
                  <a:pt x="3483863" y="25908"/>
                </a:lnTo>
                <a:lnTo>
                  <a:pt x="3462527" y="25908"/>
                </a:lnTo>
                <a:lnTo>
                  <a:pt x="3459479" y="27432"/>
                </a:lnTo>
                <a:lnTo>
                  <a:pt x="3461003" y="141732"/>
                </a:lnTo>
                <a:close/>
              </a:path>
              <a:path w="3799331" h="199644">
                <a:moveTo>
                  <a:pt x="3461003" y="141732"/>
                </a:moveTo>
                <a:lnTo>
                  <a:pt x="3459479" y="27432"/>
                </a:lnTo>
                <a:lnTo>
                  <a:pt x="3459479" y="51816"/>
                </a:lnTo>
                <a:lnTo>
                  <a:pt x="3445763" y="51816"/>
                </a:lnTo>
                <a:lnTo>
                  <a:pt x="3444239" y="54864"/>
                </a:lnTo>
                <a:lnTo>
                  <a:pt x="3442715" y="57912"/>
                </a:lnTo>
                <a:lnTo>
                  <a:pt x="3442715" y="70104"/>
                </a:lnTo>
                <a:lnTo>
                  <a:pt x="3444239" y="71627"/>
                </a:lnTo>
                <a:lnTo>
                  <a:pt x="3444239" y="74675"/>
                </a:lnTo>
                <a:lnTo>
                  <a:pt x="3459479" y="74675"/>
                </a:lnTo>
                <a:lnTo>
                  <a:pt x="3459479" y="137160"/>
                </a:lnTo>
                <a:lnTo>
                  <a:pt x="3461003" y="141732"/>
                </a:lnTo>
                <a:close/>
              </a:path>
              <a:path w="3799331" h="199644">
                <a:moveTo>
                  <a:pt x="3512819" y="56388"/>
                </a:moveTo>
                <a:lnTo>
                  <a:pt x="3511295" y="53340"/>
                </a:lnTo>
                <a:lnTo>
                  <a:pt x="3508247" y="51816"/>
                </a:lnTo>
                <a:lnTo>
                  <a:pt x="3509771" y="74675"/>
                </a:lnTo>
                <a:lnTo>
                  <a:pt x="3511295" y="74675"/>
                </a:lnTo>
                <a:lnTo>
                  <a:pt x="3512819" y="71627"/>
                </a:lnTo>
                <a:lnTo>
                  <a:pt x="3512819" y="56388"/>
                </a:lnTo>
                <a:close/>
              </a:path>
              <a:path w="3799331" h="199644">
                <a:moveTo>
                  <a:pt x="3512819" y="138684"/>
                </a:moveTo>
                <a:lnTo>
                  <a:pt x="3511295" y="135636"/>
                </a:lnTo>
                <a:lnTo>
                  <a:pt x="3508247" y="135636"/>
                </a:lnTo>
                <a:lnTo>
                  <a:pt x="3505199" y="137160"/>
                </a:lnTo>
                <a:lnTo>
                  <a:pt x="3491483" y="137160"/>
                </a:lnTo>
                <a:lnTo>
                  <a:pt x="3489959" y="134112"/>
                </a:lnTo>
                <a:lnTo>
                  <a:pt x="3488435" y="131064"/>
                </a:lnTo>
                <a:lnTo>
                  <a:pt x="3491483" y="161544"/>
                </a:lnTo>
                <a:lnTo>
                  <a:pt x="3500627" y="161544"/>
                </a:lnTo>
                <a:lnTo>
                  <a:pt x="3503675" y="160020"/>
                </a:lnTo>
                <a:lnTo>
                  <a:pt x="3506723" y="160020"/>
                </a:lnTo>
                <a:lnTo>
                  <a:pt x="3509771" y="156972"/>
                </a:lnTo>
                <a:lnTo>
                  <a:pt x="3512819" y="155448"/>
                </a:lnTo>
                <a:lnTo>
                  <a:pt x="3512819" y="138684"/>
                </a:lnTo>
                <a:close/>
              </a:path>
              <a:path w="3799331" h="199644">
                <a:moveTo>
                  <a:pt x="2618231" y="141732"/>
                </a:moveTo>
                <a:lnTo>
                  <a:pt x="2619755" y="146304"/>
                </a:lnTo>
                <a:lnTo>
                  <a:pt x="2621279" y="149351"/>
                </a:lnTo>
                <a:lnTo>
                  <a:pt x="2624327" y="152400"/>
                </a:lnTo>
                <a:lnTo>
                  <a:pt x="2627375" y="155448"/>
                </a:lnTo>
                <a:lnTo>
                  <a:pt x="2630423" y="158496"/>
                </a:lnTo>
                <a:lnTo>
                  <a:pt x="2634995" y="160020"/>
                </a:lnTo>
                <a:lnTo>
                  <a:pt x="2638043" y="160020"/>
                </a:lnTo>
                <a:lnTo>
                  <a:pt x="2642615" y="161544"/>
                </a:lnTo>
                <a:lnTo>
                  <a:pt x="2648711" y="161544"/>
                </a:lnTo>
                <a:lnTo>
                  <a:pt x="2645663" y="131064"/>
                </a:lnTo>
                <a:lnTo>
                  <a:pt x="2644139" y="126492"/>
                </a:lnTo>
                <a:lnTo>
                  <a:pt x="2644139" y="74675"/>
                </a:lnTo>
                <a:lnTo>
                  <a:pt x="2666999" y="74675"/>
                </a:lnTo>
                <a:lnTo>
                  <a:pt x="2665475" y="51816"/>
                </a:lnTo>
                <a:lnTo>
                  <a:pt x="2644139" y="51816"/>
                </a:lnTo>
                <a:lnTo>
                  <a:pt x="2644139" y="27432"/>
                </a:lnTo>
                <a:lnTo>
                  <a:pt x="2641091" y="25908"/>
                </a:lnTo>
                <a:lnTo>
                  <a:pt x="2619755" y="25908"/>
                </a:lnTo>
                <a:lnTo>
                  <a:pt x="2616707" y="27432"/>
                </a:lnTo>
                <a:lnTo>
                  <a:pt x="2618231" y="141732"/>
                </a:lnTo>
                <a:close/>
              </a:path>
              <a:path w="3799331" h="199644">
                <a:moveTo>
                  <a:pt x="2618231" y="141732"/>
                </a:moveTo>
                <a:lnTo>
                  <a:pt x="2616707" y="27432"/>
                </a:lnTo>
                <a:lnTo>
                  <a:pt x="2616707" y="51816"/>
                </a:lnTo>
                <a:lnTo>
                  <a:pt x="2602991" y="51816"/>
                </a:lnTo>
                <a:lnTo>
                  <a:pt x="2601467" y="54864"/>
                </a:lnTo>
                <a:lnTo>
                  <a:pt x="2599943" y="57912"/>
                </a:lnTo>
                <a:lnTo>
                  <a:pt x="2599943" y="70104"/>
                </a:lnTo>
                <a:lnTo>
                  <a:pt x="2601467" y="71627"/>
                </a:lnTo>
                <a:lnTo>
                  <a:pt x="2601467" y="74675"/>
                </a:lnTo>
                <a:lnTo>
                  <a:pt x="2616707" y="74675"/>
                </a:lnTo>
                <a:lnTo>
                  <a:pt x="2616707" y="137160"/>
                </a:lnTo>
                <a:lnTo>
                  <a:pt x="2618231" y="141732"/>
                </a:lnTo>
                <a:close/>
              </a:path>
              <a:path w="3799331" h="199644">
                <a:moveTo>
                  <a:pt x="2670047" y="56388"/>
                </a:moveTo>
                <a:lnTo>
                  <a:pt x="2668523" y="53340"/>
                </a:lnTo>
                <a:lnTo>
                  <a:pt x="2665475" y="51816"/>
                </a:lnTo>
                <a:lnTo>
                  <a:pt x="2666999" y="74675"/>
                </a:lnTo>
                <a:lnTo>
                  <a:pt x="2668523" y="74675"/>
                </a:lnTo>
                <a:lnTo>
                  <a:pt x="2670047" y="71627"/>
                </a:lnTo>
                <a:lnTo>
                  <a:pt x="2670047" y="56388"/>
                </a:lnTo>
                <a:close/>
              </a:path>
              <a:path w="3799331" h="199644">
                <a:moveTo>
                  <a:pt x="2670047" y="138684"/>
                </a:moveTo>
                <a:lnTo>
                  <a:pt x="2668523" y="135636"/>
                </a:lnTo>
                <a:lnTo>
                  <a:pt x="2665475" y="135636"/>
                </a:lnTo>
                <a:lnTo>
                  <a:pt x="2662427" y="137160"/>
                </a:lnTo>
                <a:lnTo>
                  <a:pt x="2648711" y="137160"/>
                </a:lnTo>
                <a:lnTo>
                  <a:pt x="2647187" y="134112"/>
                </a:lnTo>
                <a:lnTo>
                  <a:pt x="2645663" y="131064"/>
                </a:lnTo>
                <a:lnTo>
                  <a:pt x="2648711" y="161544"/>
                </a:lnTo>
                <a:lnTo>
                  <a:pt x="2657855" y="161544"/>
                </a:lnTo>
                <a:lnTo>
                  <a:pt x="2660903" y="160020"/>
                </a:lnTo>
                <a:lnTo>
                  <a:pt x="2663951" y="160020"/>
                </a:lnTo>
                <a:lnTo>
                  <a:pt x="2666999" y="156972"/>
                </a:lnTo>
                <a:lnTo>
                  <a:pt x="2670047" y="155448"/>
                </a:lnTo>
                <a:lnTo>
                  <a:pt x="2670047" y="138684"/>
                </a:lnTo>
                <a:close/>
              </a:path>
              <a:path w="3799331" h="199644">
                <a:moveTo>
                  <a:pt x="1874519" y="141732"/>
                </a:moveTo>
                <a:lnTo>
                  <a:pt x="1876043" y="146304"/>
                </a:lnTo>
                <a:lnTo>
                  <a:pt x="1877567" y="149351"/>
                </a:lnTo>
                <a:lnTo>
                  <a:pt x="1880615" y="152400"/>
                </a:lnTo>
                <a:lnTo>
                  <a:pt x="1883663" y="155448"/>
                </a:lnTo>
                <a:lnTo>
                  <a:pt x="1886711" y="158496"/>
                </a:lnTo>
                <a:lnTo>
                  <a:pt x="1891283" y="160020"/>
                </a:lnTo>
                <a:lnTo>
                  <a:pt x="1894331" y="160020"/>
                </a:lnTo>
                <a:lnTo>
                  <a:pt x="1898903" y="161544"/>
                </a:lnTo>
                <a:lnTo>
                  <a:pt x="1904999" y="161544"/>
                </a:lnTo>
                <a:lnTo>
                  <a:pt x="1901951" y="131064"/>
                </a:lnTo>
                <a:lnTo>
                  <a:pt x="1900427" y="126492"/>
                </a:lnTo>
                <a:lnTo>
                  <a:pt x="1900427" y="74675"/>
                </a:lnTo>
                <a:lnTo>
                  <a:pt x="1923287" y="74675"/>
                </a:lnTo>
                <a:lnTo>
                  <a:pt x="1921763" y="51816"/>
                </a:lnTo>
                <a:lnTo>
                  <a:pt x="1900427" y="51816"/>
                </a:lnTo>
                <a:lnTo>
                  <a:pt x="1900427" y="27432"/>
                </a:lnTo>
                <a:lnTo>
                  <a:pt x="1897379" y="25908"/>
                </a:lnTo>
                <a:lnTo>
                  <a:pt x="1876043" y="25908"/>
                </a:lnTo>
                <a:lnTo>
                  <a:pt x="1872995" y="27432"/>
                </a:lnTo>
                <a:lnTo>
                  <a:pt x="1874519" y="141732"/>
                </a:lnTo>
                <a:close/>
              </a:path>
              <a:path w="3799331" h="199644">
                <a:moveTo>
                  <a:pt x="1874519" y="141732"/>
                </a:moveTo>
                <a:lnTo>
                  <a:pt x="1872995" y="27432"/>
                </a:lnTo>
                <a:lnTo>
                  <a:pt x="1872995" y="51816"/>
                </a:lnTo>
                <a:lnTo>
                  <a:pt x="1859279" y="51816"/>
                </a:lnTo>
                <a:lnTo>
                  <a:pt x="1857755" y="54864"/>
                </a:lnTo>
                <a:lnTo>
                  <a:pt x="1856231" y="57912"/>
                </a:lnTo>
                <a:lnTo>
                  <a:pt x="1856231" y="70104"/>
                </a:lnTo>
                <a:lnTo>
                  <a:pt x="1857755" y="71627"/>
                </a:lnTo>
                <a:lnTo>
                  <a:pt x="1857755" y="74675"/>
                </a:lnTo>
                <a:lnTo>
                  <a:pt x="1872995" y="74675"/>
                </a:lnTo>
                <a:lnTo>
                  <a:pt x="1872995" y="137160"/>
                </a:lnTo>
                <a:lnTo>
                  <a:pt x="1874519" y="141732"/>
                </a:lnTo>
                <a:close/>
              </a:path>
              <a:path w="3799331" h="199644">
                <a:moveTo>
                  <a:pt x="1926335" y="56388"/>
                </a:moveTo>
                <a:lnTo>
                  <a:pt x="1924811" y="53340"/>
                </a:lnTo>
                <a:lnTo>
                  <a:pt x="1921763" y="51816"/>
                </a:lnTo>
                <a:lnTo>
                  <a:pt x="1923287" y="74675"/>
                </a:lnTo>
                <a:lnTo>
                  <a:pt x="1924811" y="74675"/>
                </a:lnTo>
                <a:lnTo>
                  <a:pt x="1926335" y="71627"/>
                </a:lnTo>
                <a:lnTo>
                  <a:pt x="1926335" y="56388"/>
                </a:lnTo>
                <a:close/>
              </a:path>
              <a:path w="3799331" h="199644">
                <a:moveTo>
                  <a:pt x="1926335" y="138684"/>
                </a:moveTo>
                <a:lnTo>
                  <a:pt x="1924811" y="135636"/>
                </a:lnTo>
                <a:lnTo>
                  <a:pt x="1921763" y="135636"/>
                </a:lnTo>
                <a:lnTo>
                  <a:pt x="1918715" y="137160"/>
                </a:lnTo>
                <a:lnTo>
                  <a:pt x="1904999" y="137160"/>
                </a:lnTo>
                <a:lnTo>
                  <a:pt x="1903475" y="134112"/>
                </a:lnTo>
                <a:lnTo>
                  <a:pt x="1901951" y="131064"/>
                </a:lnTo>
                <a:lnTo>
                  <a:pt x="1904999" y="161544"/>
                </a:lnTo>
                <a:lnTo>
                  <a:pt x="1914143" y="161544"/>
                </a:lnTo>
                <a:lnTo>
                  <a:pt x="1917191" y="160020"/>
                </a:lnTo>
                <a:lnTo>
                  <a:pt x="1920239" y="160020"/>
                </a:lnTo>
                <a:lnTo>
                  <a:pt x="1923287" y="156972"/>
                </a:lnTo>
                <a:lnTo>
                  <a:pt x="1926335" y="155448"/>
                </a:lnTo>
                <a:lnTo>
                  <a:pt x="1926335" y="138684"/>
                </a:lnTo>
                <a:close/>
              </a:path>
              <a:path w="3799331" h="199644">
                <a:moveTo>
                  <a:pt x="1505711" y="141732"/>
                </a:moveTo>
                <a:lnTo>
                  <a:pt x="1507235" y="146304"/>
                </a:lnTo>
                <a:lnTo>
                  <a:pt x="1508759" y="149351"/>
                </a:lnTo>
                <a:lnTo>
                  <a:pt x="1511807" y="152400"/>
                </a:lnTo>
                <a:lnTo>
                  <a:pt x="1514855" y="155448"/>
                </a:lnTo>
                <a:lnTo>
                  <a:pt x="1517903" y="158496"/>
                </a:lnTo>
                <a:lnTo>
                  <a:pt x="1522475" y="160020"/>
                </a:lnTo>
                <a:lnTo>
                  <a:pt x="1525523" y="160020"/>
                </a:lnTo>
                <a:lnTo>
                  <a:pt x="1530095" y="161544"/>
                </a:lnTo>
                <a:lnTo>
                  <a:pt x="1536191" y="161544"/>
                </a:lnTo>
                <a:lnTo>
                  <a:pt x="1533143" y="131064"/>
                </a:lnTo>
                <a:lnTo>
                  <a:pt x="1531619" y="126492"/>
                </a:lnTo>
                <a:lnTo>
                  <a:pt x="1531619" y="74675"/>
                </a:lnTo>
                <a:lnTo>
                  <a:pt x="1554479" y="74675"/>
                </a:lnTo>
                <a:lnTo>
                  <a:pt x="1552955" y="51816"/>
                </a:lnTo>
                <a:lnTo>
                  <a:pt x="1531619" y="51816"/>
                </a:lnTo>
                <a:lnTo>
                  <a:pt x="1531619" y="27432"/>
                </a:lnTo>
                <a:lnTo>
                  <a:pt x="1528571" y="25908"/>
                </a:lnTo>
                <a:lnTo>
                  <a:pt x="1507235" y="25908"/>
                </a:lnTo>
                <a:lnTo>
                  <a:pt x="1504187" y="27432"/>
                </a:lnTo>
                <a:lnTo>
                  <a:pt x="1505711" y="141732"/>
                </a:lnTo>
                <a:close/>
              </a:path>
              <a:path w="3799331" h="199644">
                <a:moveTo>
                  <a:pt x="1505711" y="141732"/>
                </a:moveTo>
                <a:lnTo>
                  <a:pt x="1504187" y="27432"/>
                </a:lnTo>
                <a:lnTo>
                  <a:pt x="1504187" y="51816"/>
                </a:lnTo>
                <a:lnTo>
                  <a:pt x="1490471" y="51816"/>
                </a:lnTo>
                <a:lnTo>
                  <a:pt x="1488947" y="54864"/>
                </a:lnTo>
                <a:lnTo>
                  <a:pt x="1487423" y="57912"/>
                </a:lnTo>
                <a:lnTo>
                  <a:pt x="1487423" y="70104"/>
                </a:lnTo>
                <a:lnTo>
                  <a:pt x="1488947" y="71627"/>
                </a:lnTo>
                <a:lnTo>
                  <a:pt x="1488947" y="74675"/>
                </a:lnTo>
                <a:lnTo>
                  <a:pt x="1504187" y="74675"/>
                </a:lnTo>
                <a:lnTo>
                  <a:pt x="1504187" y="137160"/>
                </a:lnTo>
                <a:lnTo>
                  <a:pt x="1505711" y="141732"/>
                </a:lnTo>
                <a:close/>
              </a:path>
              <a:path w="3799331" h="199644">
                <a:moveTo>
                  <a:pt x="1557527" y="56388"/>
                </a:moveTo>
                <a:lnTo>
                  <a:pt x="1556003" y="53340"/>
                </a:lnTo>
                <a:lnTo>
                  <a:pt x="1552955" y="51816"/>
                </a:lnTo>
                <a:lnTo>
                  <a:pt x="1554479" y="74675"/>
                </a:lnTo>
                <a:lnTo>
                  <a:pt x="1556003" y="74675"/>
                </a:lnTo>
                <a:lnTo>
                  <a:pt x="1557527" y="71627"/>
                </a:lnTo>
                <a:lnTo>
                  <a:pt x="1557527" y="56388"/>
                </a:lnTo>
                <a:close/>
              </a:path>
              <a:path w="3799331" h="199644">
                <a:moveTo>
                  <a:pt x="1557527" y="138684"/>
                </a:moveTo>
                <a:lnTo>
                  <a:pt x="1556003" y="135636"/>
                </a:lnTo>
                <a:lnTo>
                  <a:pt x="1552955" y="135636"/>
                </a:lnTo>
                <a:lnTo>
                  <a:pt x="1549907" y="137160"/>
                </a:lnTo>
                <a:lnTo>
                  <a:pt x="1536191" y="137160"/>
                </a:lnTo>
                <a:lnTo>
                  <a:pt x="1534667" y="134112"/>
                </a:lnTo>
                <a:lnTo>
                  <a:pt x="1533143" y="131064"/>
                </a:lnTo>
                <a:lnTo>
                  <a:pt x="1536191" y="161544"/>
                </a:lnTo>
                <a:lnTo>
                  <a:pt x="1545335" y="161544"/>
                </a:lnTo>
                <a:lnTo>
                  <a:pt x="1548383" y="160020"/>
                </a:lnTo>
                <a:lnTo>
                  <a:pt x="1551431" y="160020"/>
                </a:lnTo>
                <a:lnTo>
                  <a:pt x="1554479" y="156972"/>
                </a:lnTo>
                <a:lnTo>
                  <a:pt x="1557527" y="155448"/>
                </a:lnTo>
                <a:lnTo>
                  <a:pt x="1557527" y="138684"/>
                </a:lnTo>
                <a:close/>
              </a:path>
              <a:path w="3799331" h="199644">
                <a:moveTo>
                  <a:pt x="448055" y="141732"/>
                </a:moveTo>
                <a:lnTo>
                  <a:pt x="449579" y="146304"/>
                </a:lnTo>
                <a:lnTo>
                  <a:pt x="451103" y="149351"/>
                </a:lnTo>
                <a:lnTo>
                  <a:pt x="454151" y="152400"/>
                </a:lnTo>
                <a:lnTo>
                  <a:pt x="457199" y="155448"/>
                </a:lnTo>
                <a:lnTo>
                  <a:pt x="460247" y="158496"/>
                </a:lnTo>
                <a:lnTo>
                  <a:pt x="464819" y="160020"/>
                </a:lnTo>
                <a:lnTo>
                  <a:pt x="467867" y="160020"/>
                </a:lnTo>
                <a:lnTo>
                  <a:pt x="472439" y="161544"/>
                </a:lnTo>
                <a:lnTo>
                  <a:pt x="478535" y="161544"/>
                </a:lnTo>
                <a:lnTo>
                  <a:pt x="475487" y="131064"/>
                </a:lnTo>
                <a:lnTo>
                  <a:pt x="473963" y="126492"/>
                </a:lnTo>
                <a:lnTo>
                  <a:pt x="473963" y="74675"/>
                </a:lnTo>
                <a:lnTo>
                  <a:pt x="496823" y="74675"/>
                </a:lnTo>
                <a:lnTo>
                  <a:pt x="495299" y="51816"/>
                </a:lnTo>
                <a:lnTo>
                  <a:pt x="473963" y="51816"/>
                </a:lnTo>
                <a:lnTo>
                  <a:pt x="473963" y="27432"/>
                </a:lnTo>
                <a:lnTo>
                  <a:pt x="470915" y="25908"/>
                </a:lnTo>
                <a:lnTo>
                  <a:pt x="449579" y="25908"/>
                </a:lnTo>
                <a:lnTo>
                  <a:pt x="446531" y="27432"/>
                </a:lnTo>
                <a:lnTo>
                  <a:pt x="448055" y="141732"/>
                </a:lnTo>
                <a:close/>
              </a:path>
              <a:path w="3799331" h="199644">
                <a:moveTo>
                  <a:pt x="448055" y="141732"/>
                </a:moveTo>
                <a:lnTo>
                  <a:pt x="446531" y="27432"/>
                </a:lnTo>
                <a:lnTo>
                  <a:pt x="446531" y="51816"/>
                </a:lnTo>
                <a:lnTo>
                  <a:pt x="432815" y="51816"/>
                </a:lnTo>
                <a:lnTo>
                  <a:pt x="431291" y="54864"/>
                </a:lnTo>
                <a:lnTo>
                  <a:pt x="429767" y="57912"/>
                </a:lnTo>
                <a:lnTo>
                  <a:pt x="429767" y="70104"/>
                </a:lnTo>
                <a:lnTo>
                  <a:pt x="431291" y="71627"/>
                </a:lnTo>
                <a:lnTo>
                  <a:pt x="431291" y="74675"/>
                </a:lnTo>
                <a:lnTo>
                  <a:pt x="446531" y="74675"/>
                </a:lnTo>
                <a:lnTo>
                  <a:pt x="446531" y="137160"/>
                </a:lnTo>
                <a:lnTo>
                  <a:pt x="448055" y="141732"/>
                </a:lnTo>
                <a:close/>
              </a:path>
              <a:path w="3799331" h="199644">
                <a:moveTo>
                  <a:pt x="499871" y="56388"/>
                </a:moveTo>
                <a:lnTo>
                  <a:pt x="498347" y="53340"/>
                </a:lnTo>
                <a:lnTo>
                  <a:pt x="495299" y="51816"/>
                </a:lnTo>
                <a:lnTo>
                  <a:pt x="496823" y="74675"/>
                </a:lnTo>
                <a:lnTo>
                  <a:pt x="498347" y="74675"/>
                </a:lnTo>
                <a:lnTo>
                  <a:pt x="499871" y="71627"/>
                </a:lnTo>
                <a:lnTo>
                  <a:pt x="499871" y="56388"/>
                </a:lnTo>
                <a:close/>
              </a:path>
              <a:path w="3799331" h="199644">
                <a:moveTo>
                  <a:pt x="499871" y="138684"/>
                </a:moveTo>
                <a:lnTo>
                  <a:pt x="498347" y="135636"/>
                </a:lnTo>
                <a:lnTo>
                  <a:pt x="495299" y="135636"/>
                </a:lnTo>
                <a:lnTo>
                  <a:pt x="492251" y="137160"/>
                </a:lnTo>
                <a:lnTo>
                  <a:pt x="478535" y="137160"/>
                </a:lnTo>
                <a:lnTo>
                  <a:pt x="477011" y="134112"/>
                </a:lnTo>
                <a:lnTo>
                  <a:pt x="475487" y="131064"/>
                </a:lnTo>
                <a:lnTo>
                  <a:pt x="478535" y="161544"/>
                </a:lnTo>
                <a:lnTo>
                  <a:pt x="487679" y="161544"/>
                </a:lnTo>
                <a:lnTo>
                  <a:pt x="490727" y="160020"/>
                </a:lnTo>
                <a:lnTo>
                  <a:pt x="493775" y="160020"/>
                </a:lnTo>
                <a:lnTo>
                  <a:pt x="496823" y="156972"/>
                </a:lnTo>
                <a:lnTo>
                  <a:pt x="499871" y="155448"/>
                </a:lnTo>
                <a:lnTo>
                  <a:pt x="499871" y="138684"/>
                </a:lnTo>
                <a:close/>
              </a:path>
              <a:path w="3799331" h="199644">
                <a:moveTo>
                  <a:pt x="3678935" y="22860"/>
                </a:moveTo>
                <a:lnTo>
                  <a:pt x="3678935" y="16764"/>
                </a:lnTo>
                <a:lnTo>
                  <a:pt x="3677411" y="12192"/>
                </a:lnTo>
                <a:lnTo>
                  <a:pt x="3674363" y="10668"/>
                </a:lnTo>
                <a:lnTo>
                  <a:pt x="3672839" y="9144"/>
                </a:lnTo>
                <a:lnTo>
                  <a:pt x="3668267" y="7620"/>
                </a:lnTo>
                <a:lnTo>
                  <a:pt x="3656075" y="7620"/>
                </a:lnTo>
                <a:lnTo>
                  <a:pt x="3651503" y="9144"/>
                </a:lnTo>
                <a:lnTo>
                  <a:pt x="3649979" y="10668"/>
                </a:lnTo>
                <a:lnTo>
                  <a:pt x="3646931" y="13716"/>
                </a:lnTo>
                <a:lnTo>
                  <a:pt x="3645407" y="16764"/>
                </a:lnTo>
                <a:lnTo>
                  <a:pt x="3645407" y="27432"/>
                </a:lnTo>
                <a:lnTo>
                  <a:pt x="3646931" y="32004"/>
                </a:lnTo>
                <a:lnTo>
                  <a:pt x="3648455" y="33527"/>
                </a:lnTo>
                <a:lnTo>
                  <a:pt x="3651503" y="36575"/>
                </a:lnTo>
                <a:lnTo>
                  <a:pt x="3672839" y="36575"/>
                </a:lnTo>
                <a:lnTo>
                  <a:pt x="3674363" y="33527"/>
                </a:lnTo>
                <a:lnTo>
                  <a:pt x="3677411" y="32004"/>
                </a:lnTo>
                <a:lnTo>
                  <a:pt x="3678935" y="27432"/>
                </a:lnTo>
                <a:lnTo>
                  <a:pt x="3678935" y="22860"/>
                </a:lnTo>
                <a:close/>
              </a:path>
              <a:path w="3799331" h="199644">
                <a:moveTo>
                  <a:pt x="2837687" y="22860"/>
                </a:moveTo>
                <a:lnTo>
                  <a:pt x="2837687" y="16764"/>
                </a:lnTo>
                <a:lnTo>
                  <a:pt x="2836163" y="12192"/>
                </a:lnTo>
                <a:lnTo>
                  <a:pt x="2833115" y="10668"/>
                </a:lnTo>
                <a:lnTo>
                  <a:pt x="2831591" y="9144"/>
                </a:lnTo>
                <a:lnTo>
                  <a:pt x="2827019" y="7620"/>
                </a:lnTo>
                <a:lnTo>
                  <a:pt x="2814827" y="7620"/>
                </a:lnTo>
                <a:lnTo>
                  <a:pt x="2810255" y="9144"/>
                </a:lnTo>
                <a:lnTo>
                  <a:pt x="2808731" y="10668"/>
                </a:lnTo>
                <a:lnTo>
                  <a:pt x="2805683" y="13716"/>
                </a:lnTo>
                <a:lnTo>
                  <a:pt x="2804159" y="16764"/>
                </a:lnTo>
                <a:lnTo>
                  <a:pt x="2804159" y="27432"/>
                </a:lnTo>
                <a:lnTo>
                  <a:pt x="2805683" y="32004"/>
                </a:lnTo>
                <a:lnTo>
                  <a:pt x="2807207" y="33527"/>
                </a:lnTo>
                <a:lnTo>
                  <a:pt x="2810255" y="36575"/>
                </a:lnTo>
                <a:lnTo>
                  <a:pt x="2831591" y="36575"/>
                </a:lnTo>
                <a:lnTo>
                  <a:pt x="2833115" y="33527"/>
                </a:lnTo>
                <a:lnTo>
                  <a:pt x="2836163" y="32004"/>
                </a:lnTo>
                <a:lnTo>
                  <a:pt x="2837687" y="27432"/>
                </a:lnTo>
                <a:lnTo>
                  <a:pt x="2837687" y="22860"/>
                </a:lnTo>
                <a:close/>
              </a:path>
              <a:path w="3799331" h="199644">
                <a:moveTo>
                  <a:pt x="1978151" y="22860"/>
                </a:moveTo>
                <a:lnTo>
                  <a:pt x="1978151" y="16764"/>
                </a:lnTo>
                <a:lnTo>
                  <a:pt x="1976627" y="12192"/>
                </a:lnTo>
                <a:lnTo>
                  <a:pt x="1973579" y="10668"/>
                </a:lnTo>
                <a:lnTo>
                  <a:pt x="1972055" y="9144"/>
                </a:lnTo>
                <a:lnTo>
                  <a:pt x="1967483" y="7620"/>
                </a:lnTo>
                <a:lnTo>
                  <a:pt x="1955291" y="7620"/>
                </a:lnTo>
                <a:lnTo>
                  <a:pt x="1950719" y="9144"/>
                </a:lnTo>
                <a:lnTo>
                  <a:pt x="1949195" y="10668"/>
                </a:lnTo>
                <a:lnTo>
                  <a:pt x="1946147" y="13716"/>
                </a:lnTo>
                <a:lnTo>
                  <a:pt x="1944623" y="16764"/>
                </a:lnTo>
                <a:lnTo>
                  <a:pt x="1944623" y="27432"/>
                </a:lnTo>
                <a:lnTo>
                  <a:pt x="1946147" y="32004"/>
                </a:lnTo>
                <a:lnTo>
                  <a:pt x="1947671" y="33527"/>
                </a:lnTo>
                <a:lnTo>
                  <a:pt x="1950719" y="36575"/>
                </a:lnTo>
                <a:lnTo>
                  <a:pt x="1972055" y="36575"/>
                </a:lnTo>
                <a:lnTo>
                  <a:pt x="1973579" y="33527"/>
                </a:lnTo>
                <a:lnTo>
                  <a:pt x="1976627" y="32004"/>
                </a:lnTo>
                <a:lnTo>
                  <a:pt x="1978151" y="27432"/>
                </a:lnTo>
                <a:lnTo>
                  <a:pt x="1978151" y="22860"/>
                </a:lnTo>
                <a:close/>
              </a:path>
              <a:path w="3799331" h="199644">
                <a:moveTo>
                  <a:pt x="800099" y="161544"/>
                </a:moveTo>
                <a:lnTo>
                  <a:pt x="800099" y="137160"/>
                </a:lnTo>
                <a:lnTo>
                  <a:pt x="798575" y="135636"/>
                </a:lnTo>
                <a:lnTo>
                  <a:pt x="795527" y="134112"/>
                </a:lnTo>
                <a:lnTo>
                  <a:pt x="794003" y="131064"/>
                </a:lnTo>
                <a:lnTo>
                  <a:pt x="792479" y="128016"/>
                </a:lnTo>
                <a:lnTo>
                  <a:pt x="792479" y="161544"/>
                </a:lnTo>
                <a:lnTo>
                  <a:pt x="800099" y="161544"/>
                </a:lnTo>
                <a:close/>
              </a:path>
              <a:path w="3799331" h="199644">
                <a:moveTo>
                  <a:pt x="842771" y="4572"/>
                </a:moveTo>
                <a:lnTo>
                  <a:pt x="835151" y="4572"/>
                </a:lnTo>
                <a:lnTo>
                  <a:pt x="832103" y="6096"/>
                </a:lnTo>
                <a:lnTo>
                  <a:pt x="830579" y="9144"/>
                </a:lnTo>
                <a:lnTo>
                  <a:pt x="830579" y="62484"/>
                </a:lnTo>
                <a:lnTo>
                  <a:pt x="826007" y="57912"/>
                </a:lnTo>
                <a:lnTo>
                  <a:pt x="821435" y="54864"/>
                </a:lnTo>
                <a:lnTo>
                  <a:pt x="816863" y="53340"/>
                </a:lnTo>
                <a:lnTo>
                  <a:pt x="813815" y="50292"/>
                </a:lnTo>
                <a:lnTo>
                  <a:pt x="807719" y="48768"/>
                </a:lnTo>
                <a:lnTo>
                  <a:pt x="795527" y="48768"/>
                </a:lnTo>
                <a:lnTo>
                  <a:pt x="789431" y="50292"/>
                </a:lnTo>
                <a:lnTo>
                  <a:pt x="783335" y="53340"/>
                </a:lnTo>
                <a:lnTo>
                  <a:pt x="778763" y="56388"/>
                </a:lnTo>
                <a:lnTo>
                  <a:pt x="774191" y="59436"/>
                </a:lnTo>
                <a:lnTo>
                  <a:pt x="769619" y="65532"/>
                </a:lnTo>
                <a:lnTo>
                  <a:pt x="766571" y="70104"/>
                </a:lnTo>
                <a:lnTo>
                  <a:pt x="763523" y="76200"/>
                </a:lnTo>
                <a:lnTo>
                  <a:pt x="761999" y="83820"/>
                </a:lnTo>
                <a:lnTo>
                  <a:pt x="760475" y="89916"/>
                </a:lnTo>
                <a:lnTo>
                  <a:pt x="758951" y="97536"/>
                </a:lnTo>
                <a:lnTo>
                  <a:pt x="758951" y="121920"/>
                </a:lnTo>
                <a:lnTo>
                  <a:pt x="760475" y="128016"/>
                </a:lnTo>
                <a:lnTo>
                  <a:pt x="761999" y="134112"/>
                </a:lnTo>
                <a:lnTo>
                  <a:pt x="765047" y="140208"/>
                </a:lnTo>
                <a:lnTo>
                  <a:pt x="768095" y="144780"/>
                </a:lnTo>
                <a:lnTo>
                  <a:pt x="771143" y="150875"/>
                </a:lnTo>
                <a:lnTo>
                  <a:pt x="775715" y="153924"/>
                </a:lnTo>
                <a:lnTo>
                  <a:pt x="781811" y="156972"/>
                </a:lnTo>
                <a:lnTo>
                  <a:pt x="786383" y="160020"/>
                </a:lnTo>
                <a:lnTo>
                  <a:pt x="792479" y="161544"/>
                </a:lnTo>
                <a:lnTo>
                  <a:pt x="792479" y="128016"/>
                </a:lnTo>
                <a:lnTo>
                  <a:pt x="790955" y="124968"/>
                </a:lnTo>
                <a:lnTo>
                  <a:pt x="789431" y="121920"/>
                </a:lnTo>
                <a:lnTo>
                  <a:pt x="787907" y="117348"/>
                </a:lnTo>
                <a:lnTo>
                  <a:pt x="787907" y="92964"/>
                </a:lnTo>
                <a:lnTo>
                  <a:pt x="789431" y="89916"/>
                </a:lnTo>
                <a:lnTo>
                  <a:pt x="790955" y="86868"/>
                </a:lnTo>
                <a:lnTo>
                  <a:pt x="792479" y="83820"/>
                </a:lnTo>
                <a:lnTo>
                  <a:pt x="794003" y="80772"/>
                </a:lnTo>
                <a:lnTo>
                  <a:pt x="795527" y="77724"/>
                </a:lnTo>
                <a:lnTo>
                  <a:pt x="798575" y="76200"/>
                </a:lnTo>
                <a:lnTo>
                  <a:pt x="801623" y="74675"/>
                </a:lnTo>
                <a:lnTo>
                  <a:pt x="804671" y="73151"/>
                </a:lnTo>
                <a:lnTo>
                  <a:pt x="812291" y="73151"/>
                </a:lnTo>
                <a:lnTo>
                  <a:pt x="815339" y="74675"/>
                </a:lnTo>
                <a:lnTo>
                  <a:pt x="819911" y="77724"/>
                </a:lnTo>
                <a:lnTo>
                  <a:pt x="822959" y="79248"/>
                </a:lnTo>
                <a:lnTo>
                  <a:pt x="827531" y="83820"/>
                </a:lnTo>
                <a:lnTo>
                  <a:pt x="830579" y="88392"/>
                </a:lnTo>
                <a:lnTo>
                  <a:pt x="830579" y="121920"/>
                </a:lnTo>
                <a:lnTo>
                  <a:pt x="829055" y="124968"/>
                </a:lnTo>
                <a:lnTo>
                  <a:pt x="826007" y="128016"/>
                </a:lnTo>
                <a:lnTo>
                  <a:pt x="822959" y="131064"/>
                </a:lnTo>
                <a:lnTo>
                  <a:pt x="819911" y="132588"/>
                </a:lnTo>
                <a:lnTo>
                  <a:pt x="816863" y="135636"/>
                </a:lnTo>
                <a:lnTo>
                  <a:pt x="813815" y="137160"/>
                </a:lnTo>
                <a:lnTo>
                  <a:pt x="810767" y="137160"/>
                </a:lnTo>
                <a:lnTo>
                  <a:pt x="807719" y="138684"/>
                </a:lnTo>
                <a:lnTo>
                  <a:pt x="803147" y="138684"/>
                </a:lnTo>
                <a:lnTo>
                  <a:pt x="800099" y="137160"/>
                </a:lnTo>
                <a:lnTo>
                  <a:pt x="800099" y="161544"/>
                </a:lnTo>
                <a:lnTo>
                  <a:pt x="807719" y="161544"/>
                </a:lnTo>
                <a:lnTo>
                  <a:pt x="813815" y="160020"/>
                </a:lnTo>
                <a:lnTo>
                  <a:pt x="818387" y="156972"/>
                </a:lnTo>
                <a:lnTo>
                  <a:pt x="824483" y="153924"/>
                </a:lnTo>
                <a:lnTo>
                  <a:pt x="830579" y="149351"/>
                </a:lnTo>
                <a:lnTo>
                  <a:pt x="835151" y="144780"/>
                </a:lnTo>
                <a:lnTo>
                  <a:pt x="835151" y="156972"/>
                </a:lnTo>
                <a:lnTo>
                  <a:pt x="838199" y="158496"/>
                </a:lnTo>
                <a:lnTo>
                  <a:pt x="841247" y="160020"/>
                </a:lnTo>
                <a:lnTo>
                  <a:pt x="851915" y="160020"/>
                </a:lnTo>
                <a:lnTo>
                  <a:pt x="854963" y="158496"/>
                </a:lnTo>
                <a:lnTo>
                  <a:pt x="858011" y="158496"/>
                </a:lnTo>
                <a:lnTo>
                  <a:pt x="859535" y="155448"/>
                </a:lnTo>
                <a:lnTo>
                  <a:pt x="859535" y="7620"/>
                </a:lnTo>
                <a:lnTo>
                  <a:pt x="856487" y="6096"/>
                </a:lnTo>
                <a:lnTo>
                  <a:pt x="853439" y="4572"/>
                </a:lnTo>
                <a:lnTo>
                  <a:pt x="842771" y="4572"/>
                </a:lnTo>
                <a:close/>
              </a:path>
              <a:path w="3799331" h="199644">
                <a:moveTo>
                  <a:pt x="519683" y="6096"/>
                </a:moveTo>
                <a:lnTo>
                  <a:pt x="519683" y="158496"/>
                </a:lnTo>
                <a:lnTo>
                  <a:pt x="522731" y="158496"/>
                </a:lnTo>
                <a:lnTo>
                  <a:pt x="525779" y="160020"/>
                </a:lnTo>
                <a:lnTo>
                  <a:pt x="542543" y="160020"/>
                </a:lnTo>
                <a:lnTo>
                  <a:pt x="545591" y="158496"/>
                </a:lnTo>
                <a:lnTo>
                  <a:pt x="547115" y="155448"/>
                </a:lnTo>
                <a:lnTo>
                  <a:pt x="547115" y="89916"/>
                </a:lnTo>
                <a:lnTo>
                  <a:pt x="551687" y="83820"/>
                </a:lnTo>
                <a:lnTo>
                  <a:pt x="554735" y="80772"/>
                </a:lnTo>
                <a:lnTo>
                  <a:pt x="559307" y="77724"/>
                </a:lnTo>
                <a:lnTo>
                  <a:pt x="562355" y="74675"/>
                </a:lnTo>
                <a:lnTo>
                  <a:pt x="569975" y="74675"/>
                </a:lnTo>
                <a:lnTo>
                  <a:pt x="573023" y="48768"/>
                </a:lnTo>
                <a:lnTo>
                  <a:pt x="566927" y="50292"/>
                </a:lnTo>
                <a:lnTo>
                  <a:pt x="562355" y="53340"/>
                </a:lnTo>
                <a:lnTo>
                  <a:pt x="557783" y="54864"/>
                </a:lnTo>
                <a:lnTo>
                  <a:pt x="551687" y="59436"/>
                </a:lnTo>
                <a:lnTo>
                  <a:pt x="547115" y="64008"/>
                </a:lnTo>
                <a:lnTo>
                  <a:pt x="547115" y="9144"/>
                </a:lnTo>
                <a:lnTo>
                  <a:pt x="545591" y="6096"/>
                </a:lnTo>
                <a:lnTo>
                  <a:pt x="542543" y="4572"/>
                </a:lnTo>
                <a:lnTo>
                  <a:pt x="522731" y="4572"/>
                </a:lnTo>
                <a:lnTo>
                  <a:pt x="519683" y="6096"/>
                </a:lnTo>
                <a:close/>
              </a:path>
              <a:path w="3799331" h="199644">
                <a:moveTo>
                  <a:pt x="586739" y="155448"/>
                </a:moveTo>
                <a:lnTo>
                  <a:pt x="586739" y="158496"/>
                </a:lnTo>
                <a:lnTo>
                  <a:pt x="589787" y="158496"/>
                </a:lnTo>
                <a:lnTo>
                  <a:pt x="592835" y="160020"/>
                </a:lnTo>
                <a:lnTo>
                  <a:pt x="609599" y="160020"/>
                </a:lnTo>
                <a:lnTo>
                  <a:pt x="612647" y="158496"/>
                </a:lnTo>
                <a:lnTo>
                  <a:pt x="614171" y="155448"/>
                </a:lnTo>
                <a:lnTo>
                  <a:pt x="614171" y="80772"/>
                </a:lnTo>
                <a:lnTo>
                  <a:pt x="612647" y="76200"/>
                </a:lnTo>
                <a:lnTo>
                  <a:pt x="611123" y="70104"/>
                </a:lnTo>
                <a:lnTo>
                  <a:pt x="609599" y="65532"/>
                </a:lnTo>
                <a:lnTo>
                  <a:pt x="606551" y="62484"/>
                </a:lnTo>
                <a:lnTo>
                  <a:pt x="603503" y="57912"/>
                </a:lnTo>
                <a:lnTo>
                  <a:pt x="598931" y="54864"/>
                </a:lnTo>
                <a:lnTo>
                  <a:pt x="594359" y="53340"/>
                </a:lnTo>
                <a:lnTo>
                  <a:pt x="589787" y="50292"/>
                </a:lnTo>
                <a:lnTo>
                  <a:pt x="585215" y="48768"/>
                </a:lnTo>
                <a:lnTo>
                  <a:pt x="573023" y="48768"/>
                </a:lnTo>
                <a:lnTo>
                  <a:pt x="569975" y="74675"/>
                </a:lnTo>
                <a:lnTo>
                  <a:pt x="574547" y="74675"/>
                </a:lnTo>
                <a:lnTo>
                  <a:pt x="577595" y="76200"/>
                </a:lnTo>
                <a:lnTo>
                  <a:pt x="580643" y="77724"/>
                </a:lnTo>
                <a:lnTo>
                  <a:pt x="582167" y="80772"/>
                </a:lnTo>
                <a:lnTo>
                  <a:pt x="585215" y="83820"/>
                </a:lnTo>
                <a:lnTo>
                  <a:pt x="585215" y="89916"/>
                </a:lnTo>
                <a:lnTo>
                  <a:pt x="586739" y="94488"/>
                </a:lnTo>
                <a:lnTo>
                  <a:pt x="586739" y="155448"/>
                </a:lnTo>
                <a:close/>
              </a:path>
              <a:path w="3799331" h="199644">
                <a:moveTo>
                  <a:pt x="47244" y="115824"/>
                </a:moveTo>
                <a:lnTo>
                  <a:pt x="47244" y="99060"/>
                </a:lnTo>
                <a:lnTo>
                  <a:pt x="46995" y="87772"/>
                </a:lnTo>
                <a:lnTo>
                  <a:pt x="46004" y="74931"/>
                </a:lnTo>
                <a:lnTo>
                  <a:pt x="44108" y="62385"/>
                </a:lnTo>
                <a:lnTo>
                  <a:pt x="41148" y="50292"/>
                </a:lnTo>
                <a:lnTo>
                  <a:pt x="41148" y="147827"/>
                </a:lnTo>
                <a:lnTo>
                  <a:pt x="44196" y="140208"/>
                </a:lnTo>
                <a:lnTo>
                  <a:pt x="45720" y="132588"/>
                </a:lnTo>
                <a:lnTo>
                  <a:pt x="45720" y="123444"/>
                </a:lnTo>
                <a:lnTo>
                  <a:pt x="47244" y="115824"/>
                </a:lnTo>
                <a:close/>
              </a:path>
              <a:path w="3799331" h="199644">
                <a:moveTo>
                  <a:pt x="1524" y="198120"/>
                </a:moveTo>
                <a:lnTo>
                  <a:pt x="21336" y="198120"/>
                </a:lnTo>
                <a:lnTo>
                  <a:pt x="24384" y="195072"/>
                </a:lnTo>
                <a:lnTo>
                  <a:pt x="27432" y="187451"/>
                </a:lnTo>
                <a:lnTo>
                  <a:pt x="32004" y="179832"/>
                </a:lnTo>
                <a:lnTo>
                  <a:pt x="35052" y="172212"/>
                </a:lnTo>
                <a:lnTo>
                  <a:pt x="38100" y="164592"/>
                </a:lnTo>
                <a:lnTo>
                  <a:pt x="39624" y="156972"/>
                </a:lnTo>
                <a:lnTo>
                  <a:pt x="41148" y="147827"/>
                </a:lnTo>
                <a:lnTo>
                  <a:pt x="41148" y="50292"/>
                </a:lnTo>
                <a:lnTo>
                  <a:pt x="38448" y="38465"/>
                </a:lnTo>
                <a:lnTo>
                  <a:pt x="34594" y="26411"/>
                </a:lnTo>
                <a:lnTo>
                  <a:pt x="29857" y="14655"/>
                </a:lnTo>
                <a:lnTo>
                  <a:pt x="24384" y="3048"/>
                </a:lnTo>
                <a:lnTo>
                  <a:pt x="21336" y="1524"/>
                </a:lnTo>
                <a:lnTo>
                  <a:pt x="18288" y="0"/>
                </a:lnTo>
                <a:lnTo>
                  <a:pt x="6096" y="0"/>
                </a:lnTo>
                <a:lnTo>
                  <a:pt x="3048" y="1524"/>
                </a:lnTo>
                <a:lnTo>
                  <a:pt x="0" y="3048"/>
                </a:lnTo>
                <a:lnTo>
                  <a:pt x="0" y="6096"/>
                </a:lnTo>
                <a:lnTo>
                  <a:pt x="3504" y="15322"/>
                </a:lnTo>
                <a:lnTo>
                  <a:pt x="7555" y="27487"/>
                </a:lnTo>
                <a:lnTo>
                  <a:pt x="10959" y="39651"/>
                </a:lnTo>
                <a:lnTo>
                  <a:pt x="13716" y="51816"/>
                </a:lnTo>
                <a:lnTo>
                  <a:pt x="15342" y="60848"/>
                </a:lnTo>
                <a:lnTo>
                  <a:pt x="16978" y="73222"/>
                </a:lnTo>
                <a:lnTo>
                  <a:pt x="17960" y="85901"/>
                </a:lnTo>
                <a:lnTo>
                  <a:pt x="18288" y="99060"/>
                </a:lnTo>
                <a:lnTo>
                  <a:pt x="18110" y="108816"/>
                </a:lnTo>
                <a:lnTo>
                  <a:pt x="17299" y="121604"/>
                </a:lnTo>
                <a:lnTo>
                  <a:pt x="15835" y="134041"/>
                </a:lnTo>
                <a:lnTo>
                  <a:pt x="13716" y="146304"/>
                </a:lnTo>
                <a:lnTo>
                  <a:pt x="11684" y="155530"/>
                </a:lnTo>
                <a:lnTo>
                  <a:pt x="8436" y="167695"/>
                </a:lnTo>
                <a:lnTo>
                  <a:pt x="4542" y="179859"/>
                </a:lnTo>
                <a:lnTo>
                  <a:pt x="0" y="192024"/>
                </a:lnTo>
                <a:lnTo>
                  <a:pt x="0" y="195072"/>
                </a:lnTo>
                <a:lnTo>
                  <a:pt x="1524" y="198120"/>
                </a:lnTo>
                <a:close/>
              </a:path>
              <a:path w="3799331" h="199644">
                <a:moveTo>
                  <a:pt x="1159763" y="36575"/>
                </a:moveTo>
                <a:lnTo>
                  <a:pt x="1159763" y="51816"/>
                </a:lnTo>
                <a:lnTo>
                  <a:pt x="1146047" y="51816"/>
                </a:lnTo>
                <a:lnTo>
                  <a:pt x="1144523" y="54864"/>
                </a:lnTo>
                <a:lnTo>
                  <a:pt x="1142999" y="57912"/>
                </a:lnTo>
                <a:lnTo>
                  <a:pt x="1142999" y="67056"/>
                </a:lnTo>
                <a:lnTo>
                  <a:pt x="1144523" y="70104"/>
                </a:lnTo>
                <a:lnTo>
                  <a:pt x="1144523" y="74675"/>
                </a:lnTo>
                <a:lnTo>
                  <a:pt x="1159763" y="74675"/>
                </a:lnTo>
                <a:lnTo>
                  <a:pt x="1159763" y="156972"/>
                </a:lnTo>
                <a:lnTo>
                  <a:pt x="1162811" y="158496"/>
                </a:lnTo>
                <a:lnTo>
                  <a:pt x="1165859" y="160020"/>
                </a:lnTo>
                <a:lnTo>
                  <a:pt x="1181099" y="160020"/>
                </a:lnTo>
                <a:lnTo>
                  <a:pt x="1184147" y="158496"/>
                </a:lnTo>
                <a:lnTo>
                  <a:pt x="1187195" y="158496"/>
                </a:lnTo>
                <a:lnTo>
                  <a:pt x="1188719" y="155448"/>
                </a:lnTo>
                <a:lnTo>
                  <a:pt x="1188719" y="74675"/>
                </a:lnTo>
                <a:lnTo>
                  <a:pt x="1208531" y="74675"/>
                </a:lnTo>
                <a:lnTo>
                  <a:pt x="1210055" y="71627"/>
                </a:lnTo>
                <a:lnTo>
                  <a:pt x="1210055" y="54864"/>
                </a:lnTo>
                <a:lnTo>
                  <a:pt x="1207007" y="51816"/>
                </a:lnTo>
                <a:lnTo>
                  <a:pt x="1188719" y="51816"/>
                </a:lnTo>
                <a:lnTo>
                  <a:pt x="1188719" y="32004"/>
                </a:lnTo>
                <a:lnTo>
                  <a:pt x="1190243" y="30480"/>
                </a:lnTo>
                <a:lnTo>
                  <a:pt x="1191767" y="27432"/>
                </a:lnTo>
                <a:lnTo>
                  <a:pt x="1194815" y="25908"/>
                </a:lnTo>
                <a:lnTo>
                  <a:pt x="1203959" y="25908"/>
                </a:lnTo>
                <a:lnTo>
                  <a:pt x="1207007" y="27432"/>
                </a:lnTo>
                <a:lnTo>
                  <a:pt x="1213103" y="27432"/>
                </a:lnTo>
                <a:lnTo>
                  <a:pt x="1214627" y="24384"/>
                </a:lnTo>
                <a:lnTo>
                  <a:pt x="1214627" y="12192"/>
                </a:lnTo>
                <a:lnTo>
                  <a:pt x="1213103" y="9144"/>
                </a:lnTo>
                <a:lnTo>
                  <a:pt x="1211579" y="6096"/>
                </a:lnTo>
                <a:lnTo>
                  <a:pt x="1208531" y="4572"/>
                </a:lnTo>
                <a:lnTo>
                  <a:pt x="1205483" y="4572"/>
                </a:lnTo>
                <a:lnTo>
                  <a:pt x="1203959" y="3048"/>
                </a:lnTo>
                <a:lnTo>
                  <a:pt x="1184147" y="3048"/>
                </a:lnTo>
                <a:lnTo>
                  <a:pt x="1179575" y="6096"/>
                </a:lnTo>
                <a:lnTo>
                  <a:pt x="1175003" y="7620"/>
                </a:lnTo>
                <a:lnTo>
                  <a:pt x="1171955" y="9144"/>
                </a:lnTo>
                <a:lnTo>
                  <a:pt x="1168907" y="13716"/>
                </a:lnTo>
                <a:lnTo>
                  <a:pt x="1165859" y="16764"/>
                </a:lnTo>
                <a:lnTo>
                  <a:pt x="1162811" y="21336"/>
                </a:lnTo>
                <a:lnTo>
                  <a:pt x="1162811" y="25908"/>
                </a:lnTo>
                <a:lnTo>
                  <a:pt x="1161287" y="30480"/>
                </a:lnTo>
                <a:lnTo>
                  <a:pt x="1159763" y="36575"/>
                </a:lnTo>
                <a:close/>
              </a:path>
              <a:path w="3799331" h="199644">
                <a:moveTo>
                  <a:pt x="199644" y="158496"/>
                </a:moveTo>
                <a:lnTo>
                  <a:pt x="202692" y="160020"/>
                </a:lnTo>
                <a:lnTo>
                  <a:pt x="220980" y="160020"/>
                </a:lnTo>
                <a:lnTo>
                  <a:pt x="224028" y="158496"/>
                </a:lnTo>
                <a:lnTo>
                  <a:pt x="225552" y="155448"/>
                </a:lnTo>
                <a:lnTo>
                  <a:pt x="268224" y="38100"/>
                </a:lnTo>
                <a:lnTo>
                  <a:pt x="268224" y="155448"/>
                </a:lnTo>
                <a:lnTo>
                  <a:pt x="269748" y="158496"/>
                </a:lnTo>
                <a:lnTo>
                  <a:pt x="272796" y="158496"/>
                </a:lnTo>
                <a:lnTo>
                  <a:pt x="275844" y="160020"/>
                </a:lnTo>
                <a:lnTo>
                  <a:pt x="289560" y="160020"/>
                </a:lnTo>
                <a:lnTo>
                  <a:pt x="292608" y="158496"/>
                </a:lnTo>
                <a:lnTo>
                  <a:pt x="295656" y="158496"/>
                </a:lnTo>
                <a:lnTo>
                  <a:pt x="295656" y="21336"/>
                </a:lnTo>
                <a:lnTo>
                  <a:pt x="294132" y="18288"/>
                </a:lnTo>
                <a:lnTo>
                  <a:pt x="291084" y="16764"/>
                </a:lnTo>
                <a:lnTo>
                  <a:pt x="288036" y="15240"/>
                </a:lnTo>
                <a:lnTo>
                  <a:pt x="259080" y="15240"/>
                </a:lnTo>
                <a:lnTo>
                  <a:pt x="256032" y="16764"/>
                </a:lnTo>
                <a:lnTo>
                  <a:pt x="252984" y="16764"/>
                </a:lnTo>
                <a:lnTo>
                  <a:pt x="251460" y="18288"/>
                </a:lnTo>
                <a:lnTo>
                  <a:pt x="248412" y="21336"/>
                </a:lnTo>
                <a:lnTo>
                  <a:pt x="248412" y="24384"/>
                </a:lnTo>
                <a:lnTo>
                  <a:pt x="246888" y="25908"/>
                </a:lnTo>
                <a:lnTo>
                  <a:pt x="245364" y="28956"/>
                </a:lnTo>
                <a:lnTo>
                  <a:pt x="245364" y="32004"/>
                </a:lnTo>
                <a:lnTo>
                  <a:pt x="211836" y="117348"/>
                </a:lnTo>
                <a:lnTo>
                  <a:pt x="181356" y="32004"/>
                </a:lnTo>
                <a:lnTo>
                  <a:pt x="179832" y="28956"/>
                </a:lnTo>
                <a:lnTo>
                  <a:pt x="178308" y="25908"/>
                </a:lnTo>
                <a:lnTo>
                  <a:pt x="178308" y="22860"/>
                </a:lnTo>
                <a:lnTo>
                  <a:pt x="176784" y="21336"/>
                </a:lnTo>
                <a:lnTo>
                  <a:pt x="173736" y="18288"/>
                </a:lnTo>
                <a:lnTo>
                  <a:pt x="170688" y="16764"/>
                </a:lnTo>
                <a:lnTo>
                  <a:pt x="169164" y="16764"/>
                </a:lnTo>
                <a:lnTo>
                  <a:pt x="166116" y="15240"/>
                </a:lnTo>
                <a:lnTo>
                  <a:pt x="132588" y="15240"/>
                </a:lnTo>
                <a:lnTo>
                  <a:pt x="131064" y="18288"/>
                </a:lnTo>
                <a:lnTo>
                  <a:pt x="128016" y="19812"/>
                </a:lnTo>
                <a:lnTo>
                  <a:pt x="128016" y="158496"/>
                </a:lnTo>
                <a:lnTo>
                  <a:pt x="131064" y="158496"/>
                </a:lnTo>
                <a:lnTo>
                  <a:pt x="134112" y="160020"/>
                </a:lnTo>
                <a:lnTo>
                  <a:pt x="147828" y="160020"/>
                </a:lnTo>
                <a:lnTo>
                  <a:pt x="150876" y="158496"/>
                </a:lnTo>
                <a:lnTo>
                  <a:pt x="153924" y="158496"/>
                </a:lnTo>
                <a:lnTo>
                  <a:pt x="155448" y="155448"/>
                </a:lnTo>
                <a:lnTo>
                  <a:pt x="155448" y="38100"/>
                </a:lnTo>
                <a:lnTo>
                  <a:pt x="196596" y="155448"/>
                </a:lnTo>
                <a:lnTo>
                  <a:pt x="196596" y="156972"/>
                </a:lnTo>
                <a:lnTo>
                  <a:pt x="199644" y="158496"/>
                </a:lnTo>
                <a:close/>
              </a:path>
              <a:path w="3799331" h="199644">
                <a:moveTo>
                  <a:pt x="2029967" y="89916"/>
                </a:moveTo>
                <a:lnTo>
                  <a:pt x="2034539" y="83820"/>
                </a:lnTo>
                <a:lnTo>
                  <a:pt x="2037587" y="56388"/>
                </a:lnTo>
                <a:lnTo>
                  <a:pt x="2031491" y="60960"/>
                </a:lnTo>
                <a:lnTo>
                  <a:pt x="2025395" y="67056"/>
                </a:lnTo>
                <a:lnTo>
                  <a:pt x="2025395" y="53340"/>
                </a:lnTo>
                <a:lnTo>
                  <a:pt x="2022347" y="51816"/>
                </a:lnTo>
                <a:lnTo>
                  <a:pt x="2005583" y="51816"/>
                </a:lnTo>
                <a:lnTo>
                  <a:pt x="2002535" y="53340"/>
                </a:lnTo>
                <a:lnTo>
                  <a:pt x="2002535" y="158496"/>
                </a:lnTo>
                <a:lnTo>
                  <a:pt x="2005583" y="158496"/>
                </a:lnTo>
                <a:lnTo>
                  <a:pt x="2008631" y="160020"/>
                </a:lnTo>
                <a:lnTo>
                  <a:pt x="2025395" y="160020"/>
                </a:lnTo>
                <a:lnTo>
                  <a:pt x="2028443" y="158496"/>
                </a:lnTo>
                <a:lnTo>
                  <a:pt x="2029967" y="155448"/>
                </a:lnTo>
                <a:lnTo>
                  <a:pt x="2029967" y="89916"/>
                </a:lnTo>
                <a:close/>
              </a:path>
              <a:path w="3799331" h="199644">
                <a:moveTo>
                  <a:pt x="2889503" y="89916"/>
                </a:moveTo>
                <a:lnTo>
                  <a:pt x="2894075" y="83820"/>
                </a:lnTo>
                <a:lnTo>
                  <a:pt x="2897123" y="56388"/>
                </a:lnTo>
                <a:lnTo>
                  <a:pt x="2891027" y="60960"/>
                </a:lnTo>
                <a:lnTo>
                  <a:pt x="2884931" y="67056"/>
                </a:lnTo>
                <a:lnTo>
                  <a:pt x="2884931" y="53340"/>
                </a:lnTo>
                <a:lnTo>
                  <a:pt x="2881883" y="51816"/>
                </a:lnTo>
                <a:lnTo>
                  <a:pt x="2865119" y="51816"/>
                </a:lnTo>
                <a:lnTo>
                  <a:pt x="2862071" y="53340"/>
                </a:lnTo>
                <a:lnTo>
                  <a:pt x="2862071" y="158496"/>
                </a:lnTo>
                <a:lnTo>
                  <a:pt x="2865119" y="158496"/>
                </a:lnTo>
                <a:lnTo>
                  <a:pt x="2868167" y="160020"/>
                </a:lnTo>
                <a:lnTo>
                  <a:pt x="2884931" y="160020"/>
                </a:lnTo>
                <a:lnTo>
                  <a:pt x="2887979" y="158496"/>
                </a:lnTo>
                <a:lnTo>
                  <a:pt x="2889503" y="155448"/>
                </a:lnTo>
                <a:lnTo>
                  <a:pt x="2889503" y="89916"/>
                </a:lnTo>
                <a:close/>
              </a:path>
              <a:path w="3799331" h="199644">
                <a:moveTo>
                  <a:pt x="3648455" y="53340"/>
                </a:moveTo>
                <a:lnTo>
                  <a:pt x="3648455" y="158496"/>
                </a:lnTo>
                <a:lnTo>
                  <a:pt x="3651503" y="158496"/>
                </a:lnTo>
                <a:lnTo>
                  <a:pt x="3654551" y="160020"/>
                </a:lnTo>
                <a:lnTo>
                  <a:pt x="3671315" y="160020"/>
                </a:lnTo>
                <a:lnTo>
                  <a:pt x="3674363" y="158496"/>
                </a:lnTo>
                <a:lnTo>
                  <a:pt x="3675887" y="155448"/>
                </a:lnTo>
                <a:lnTo>
                  <a:pt x="3675887" y="56388"/>
                </a:lnTo>
                <a:lnTo>
                  <a:pt x="3674363" y="53340"/>
                </a:lnTo>
                <a:lnTo>
                  <a:pt x="3671315" y="51816"/>
                </a:lnTo>
                <a:lnTo>
                  <a:pt x="3654551" y="51816"/>
                </a:lnTo>
                <a:lnTo>
                  <a:pt x="3651503" y="53340"/>
                </a:lnTo>
                <a:lnTo>
                  <a:pt x="3648455" y="53340"/>
                </a:lnTo>
                <a:close/>
              </a:path>
              <a:path w="3799331" h="199644">
                <a:moveTo>
                  <a:pt x="2807207" y="53340"/>
                </a:moveTo>
                <a:lnTo>
                  <a:pt x="2807207" y="158496"/>
                </a:lnTo>
                <a:lnTo>
                  <a:pt x="2810255" y="158496"/>
                </a:lnTo>
                <a:lnTo>
                  <a:pt x="2813303" y="160020"/>
                </a:lnTo>
                <a:lnTo>
                  <a:pt x="2830067" y="160020"/>
                </a:lnTo>
                <a:lnTo>
                  <a:pt x="2833115" y="158496"/>
                </a:lnTo>
                <a:lnTo>
                  <a:pt x="2834639" y="155448"/>
                </a:lnTo>
                <a:lnTo>
                  <a:pt x="2834639" y="56388"/>
                </a:lnTo>
                <a:lnTo>
                  <a:pt x="2833115" y="53340"/>
                </a:lnTo>
                <a:lnTo>
                  <a:pt x="2830067" y="51816"/>
                </a:lnTo>
                <a:lnTo>
                  <a:pt x="2813303" y="51816"/>
                </a:lnTo>
                <a:lnTo>
                  <a:pt x="2810255" y="53340"/>
                </a:lnTo>
                <a:lnTo>
                  <a:pt x="2807207" y="53340"/>
                </a:lnTo>
                <a:close/>
              </a:path>
              <a:path w="3799331" h="199644">
                <a:moveTo>
                  <a:pt x="1947671" y="53340"/>
                </a:moveTo>
                <a:lnTo>
                  <a:pt x="1947671" y="158496"/>
                </a:lnTo>
                <a:lnTo>
                  <a:pt x="1950719" y="158496"/>
                </a:lnTo>
                <a:lnTo>
                  <a:pt x="1953767" y="160020"/>
                </a:lnTo>
                <a:lnTo>
                  <a:pt x="1970531" y="160020"/>
                </a:lnTo>
                <a:lnTo>
                  <a:pt x="1973579" y="158496"/>
                </a:lnTo>
                <a:lnTo>
                  <a:pt x="1975103" y="155448"/>
                </a:lnTo>
                <a:lnTo>
                  <a:pt x="1975103" y="56388"/>
                </a:lnTo>
                <a:lnTo>
                  <a:pt x="1973579" y="53340"/>
                </a:lnTo>
                <a:lnTo>
                  <a:pt x="1970531" y="51816"/>
                </a:lnTo>
                <a:lnTo>
                  <a:pt x="1953767" y="51816"/>
                </a:lnTo>
                <a:lnTo>
                  <a:pt x="1950719" y="53340"/>
                </a:lnTo>
                <a:lnTo>
                  <a:pt x="1947671" y="53340"/>
                </a:lnTo>
                <a:close/>
              </a:path>
              <a:path w="3799331" h="199644">
                <a:moveTo>
                  <a:pt x="1479803" y="153924"/>
                </a:moveTo>
                <a:lnTo>
                  <a:pt x="1453895" y="103632"/>
                </a:lnTo>
                <a:lnTo>
                  <a:pt x="1478279" y="57912"/>
                </a:lnTo>
                <a:lnTo>
                  <a:pt x="1479803" y="56388"/>
                </a:lnTo>
                <a:lnTo>
                  <a:pt x="1478279" y="53340"/>
                </a:lnTo>
                <a:lnTo>
                  <a:pt x="1475231" y="51816"/>
                </a:lnTo>
                <a:lnTo>
                  <a:pt x="1453895" y="51816"/>
                </a:lnTo>
                <a:lnTo>
                  <a:pt x="1452371" y="54864"/>
                </a:lnTo>
                <a:lnTo>
                  <a:pt x="1434083" y="88392"/>
                </a:lnTo>
                <a:lnTo>
                  <a:pt x="1415795" y="54864"/>
                </a:lnTo>
                <a:lnTo>
                  <a:pt x="1415795" y="53340"/>
                </a:lnTo>
                <a:lnTo>
                  <a:pt x="1412747" y="51816"/>
                </a:lnTo>
                <a:lnTo>
                  <a:pt x="1388363" y="51816"/>
                </a:lnTo>
                <a:lnTo>
                  <a:pt x="1385315" y="54864"/>
                </a:lnTo>
                <a:lnTo>
                  <a:pt x="1386839" y="57912"/>
                </a:lnTo>
                <a:lnTo>
                  <a:pt x="1412747" y="105156"/>
                </a:lnTo>
                <a:lnTo>
                  <a:pt x="1383791" y="153924"/>
                </a:lnTo>
                <a:lnTo>
                  <a:pt x="1383791" y="158496"/>
                </a:lnTo>
                <a:lnTo>
                  <a:pt x="1386839" y="160020"/>
                </a:lnTo>
                <a:lnTo>
                  <a:pt x="1408175" y="160020"/>
                </a:lnTo>
                <a:lnTo>
                  <a:pt x="1411223" y="158496"/>
                </a:lnTo>
                <a:lnTo>
                  <a:pt x="1412747" y="155448"/>
                </a:lnTo>
                <a:lnTo>
                  <a:pt x="1431035" y="120396"/>
                </a:lnTo>
                <a:lnTo>
                  <a:pt x="1449323" y="155448"/>
                </a:lnTo>
                <a:lnTo>
                  <a:pt x="1450847" y="158496"/>
                </a:lnTo>
                <a:lnTo>
                  <a:pt x="1453895" y="160020"/>
                </a:lnTo>
                <a:lnTo>
                  <a:pt x="1475231" y="160020"/>
                </a:lnTo>
                <a:lnTo>
                  <a:pt x="1478279" y="158496"/>
                </a:lnTo>
                <a:lnTo>
                  <a:pt x="1481327" y="156972"/>
                </a:lnTo>
                <a:lnTo>
                  <a:pt x="1479803" y="153924"/>
                </a:lnTo>
                <a:close/>
              </a:path>
              <a:path w="3799331" h="199644">
                <a:moveTo>
                  <a:pt x="2179319" y="91440"/>
                </a:moveTo>
                <a:lnTo>
                  <a:pt x="2177795" y="92964"/>
                </a:lnTo>
                <a:lnTo>
                  <a:pt x="2176271" y="96012"/>
                </a:lnTo>
                <a:lnTo>
                  <a:pt x="2173223" y="99060"/>
                </a:lnTo>
                <a:lnTo>
                  <a:pt x="2170175" y="102108"/>
                </a:lnTo>
                <a:lnTo>
                  <a:pt x="2167127" y="102108"/>
                </a:lnTo>
                <a:lnTo>
                  <a:pt x="2165603" y="103632"/>
                </a:lnTo>
                <a:lnTo>
                  <a:pt x="2162555" y="103632"/>
                </a:lnTo>
                <a:lnTo>
                  <a:pt x="2162555" y="123444"/>
                </a:lnTo>
                <a:lnTo>
                  <a:pt x="2168651" y="123444"/>
                </a:lnTo>
                <a:lnTo>
                  <a:pt x="2174747" y="121920"/>
                </a:lnTo>
                <a:lnTo>
                  <a:pt x="2179319" y="120396"/>
                </a:lnTo>
                <a:lnTo>
                  <a:pt x="2185415" y="118872"/>
                </a:lnTo>
                <a:lnTo>
                  <a:pt x="2188463" y="115824"/>
                </a:lnTo>
                <a:lnTo>
                  <a:pt x="2193035" y="112775"/>
                </a:lnTo>
                <a:lnTo>
                  <a:pt x="2196083" y="109727"/>
                </a:lnTo>
                <a:lnTo>
                  <a:pt x="2199131" y="106680"/>
                </a:lnTo>
                <a:lnTo>
                  <a:pt x="2200655" y="102108"/>
                </a:lnTo>
                <a:lnTo>
                  <a:pt x="2202179" y="97536"/>
                </a:lnTo>
                <a:lnTo>
                  <a:pt x="2203703" y="92964"/>
                </a:lnTo>
                <a:lnTo>
                  <a:pt x="2203703" y="82296"/>
                </a:lnTo>
                <a:lnTo>
                  <a:pt x="2202179" y="79248"/>
                </a:lnTo>
                <a:lnTo>
                  <a:pt x="2202179" y="77724"/>
                </a:lnTo>
                <a:lnTo>
                  <a:pt x="2200655" y="74675"/>
                </a:lnTo>
                <a:lnTo>
                  <a:pt x="2199131" y="73151"/>
                </a:lnTo>
                <a:lnTo>
                  <a:pt x="2212847" y="73151"/>
                </a:lnTo>
                <a:lnTo>
                  <a:pt x="2214371" y="70104"/>
                </a:lnTo>
                <a:lnTo>
                  <a:pt x="2215895" y="67056"/>
                </a:lnTo>
                <a:lnTo>
                  <a:pt x="2215895" y="59436"/>
                </a:lnTo>
                <a:lnTo>
                  <a:pt x="2214371" y="56388"/>
                </a:lnTo>
                <a:lnTo>
                  <a:pt x="2214371" y="54864"/>
                </a:lnTo>
                <a:lnTo>
                  <a:pt x="2211323" y="51816"/>
                </a:lnTo>
                <a:lnTo>
                  <a:pt x="2176271" y="51816"/>
                </a:lnTo>
                <a:lnTo>
                  <a:pt x="2174747" y="50292"/>
                </a:lnTo>
                <a:lnTo>
                  <a:pt x="2150363" y="50292"/>
                </a:lnTo>
                <a:lnTo>
                  <a:pt x="2145791" y="51816"/>
                </a:lnTo>
                <a:lnTo>
                  <a:pt x="2141219" y="54864"/>
                </a:lnTo>
                <a:lnTo>
                  <a:pt x="2136647" y="56388"/>
                </a:lnTo>
                <a:lnTo>
                  <a:pt x="2132075" y="59436"/>
                </a:lnTo>
                <a:lnTo>
                  <a:pt x="2129027" y="62484"/>
                </a:lnTo>
                <a:lnTo>
                  <a:pt x="2125979" y="67056"/>
                </a:lnTo>
                <a:lnTo>
                  <a:pt x="2124455" y="71627"/>
                </a:lnTo>
                <a:lnTo>
                  <a:pt x="2121407" y="76200"/>
                </a:lnTo>
                <a:lnTo>
                  <a:pt x="2121407" y="97536"/>
                </a:lnTo>
                <a:lnTo>
                  <a:pt x="2122931" y="100584"/>
                </a:lnTo>
                <a:lnTo>
                  <a:pt x="2124455" y="103632"/>
                </a:lnTo>
                <a:lnTo>
                  <a:pt x="2127503" y="106680"/>
                </a:lnTo>
                <a:lnTo>
                  <a:pt x="2129027" y="109727"/>
                </a:lnTo>
                <a:lnTo>
                  <a:pt x="2125979" y="112775"/>
                </a:lnTo>
                <a:lnTo>
                  <a:pt x="2124455" y="115824"/>
                </a:lnTo>
                <a:lnTo>
                  <a:pt x="2121407" y="120396"/>
                </a:lnTo>
                <a:lnTo>
                  <a:pt x="2119883" y="123444"/>
                </a:lnTo>
                <a:lnTo>
                  <a:pt x="2118359" y="126492"/>
                </a:lnTo>
                <a:lnTo>
                  <a:pt x="2118359" y="135636"/>
                </a:lnTo>
                <a:lnTo>
                  <a:pt x="2119883" y="138684"/>
                </a:lnTo>
                <a:lnTo>
                  <a:pt x="2121407" y="141732"/>
                </a:lnTo>
                <a:lnTo>
                  <a:pt x="2122931" y="144780"/>
                </a:lnTo>
                <a:lnTo>
                  <a:pt x="2125979" y="146304"/>
                </a:lnTo>
                <a:lnTo>
                  <a:pt x="2129027" y="147827"/>
                </a:lnTo>
                <a:lnTo>
                  <a:pt x="2125979" y="149351"/>
                </a:lnTo>
                <a:lnTo>
                  <a:pt x="2124455" y="152400"/>
                </a:lnTo>
                <a:lnTo>
                  <a:pt x="2122931" y="153924"/>
                </a:lnTo>
                <a:lnTo>
                  <a:pt x="2119883" y="156972"/>
                </a:lnTo>
                <a:lnTo>
                  <a:pt x="2118359" y="160020"/>
                </a:lnTo>
                <a:lnTo>
                  <a:pt x="2115311" y="163068"/>
                </a:lnTo>
                <a:lnTo>
                  <a:pt x="2115311" y="167640"/>
                </a:lnTo>
                <a:lnTo>
                  <a:pt x="2113787" y="170688"/>
                </a:lnTo>
                <a:lnTo>
                  <a:pt x="2113787" y="176784"/>
                </a:lnTo>
                <a:lnTo>
                  <a:pt x="2115311" y="179832"/>
                </a:lnTo>
                <a:lnTo>
                  <a:pt x="2116835" y="184404"/>
                </a:lnTo>
                <a:lnTo>
                  <a:pt x="2118359" y="187451"/>
                </a:lnTo>
                <a:lnTo>
                  <a:pt x="2121407" y="190500"/>
                </a:lnTo>
                <a:lnTo>
                  <a:pt x="2125979" y="192024"/>
                </a:lnTo>
                <a:lnTo>
                  <a:pt x="2129027" y="195072"/>
                </a:lnTo>
                <a:lnTo>
                  <a:pt x="2133599" y="196596"/>
                </a:lnTo>
                <a:lnTo>
                  <a:pt x="2139695" y="198120"/>
                </a:lnTo>
                <a:lnTo>
                  <a:pt x="2141219" y="173736"/>
                </a:lnTo>
                <a:lnTo>
                  <a:pt x="2141219" y="166116"/>
                </a:lnTo>
                <a:lnTo>
                  <a:pt x="2142743" y="163068"/>
                </a:lnTo>
                <a:lnTo>
                  <a:pt x="2144267" y="160020"/>
                </a:lnTo>
                <a:lnTo>
                  <a:pt x="2147315" y="156972"/>
                </a:lnTo>
                <a:lnTo>
                  <a:pt x="2150363" y="153924"/>
                </a:lnTo>
                <a:lnTo>
                  <a:pt x="2170175" y="155448"/>
                </a:lnTo>
                <a:lnTo>
                  <a:pt x="2177795" y="135636"/>
                </a:lnTo>
                <a:lnTo>
                  <a:pt x="2153411" y="134112"/>
                </a:lnTo>
                <a:lnTo>
                  <a:pt x="2147315" y="134112"/>
                </a:lnTo>
                <a:lnTo>
                  <a:pt x="2145791" y="132588"/>
                </a:lnTo>
                <a:lnTo>
                  <a:pt x="2142743" y="129540"/>
                </a:lnTo>
                <a:lnTo>
                  <a:pt x="2142743" y="124968"/>
                </a:lnTo>
                <a:lnTo>
                  <a:pt x="2144267" y="121920"/>
                </a:lnTo>
                <a:lnTo>
                  <a:pt x="2145791" y="91440"/>
                </a:lnTo>
                <a:lnTo>
                  <a:pt x="2145791" y="83820"/>
                </a:lnTo>
                <a:lnTo>
                  <a:pt x="2147315" y="80772"/>
                </a:lnTo>
                <a:lnTo>
                  <a:pt x="2147315" y="77724"/>
                </a:lnTo>
                <a:lnTo>
                  <a:pt x="2148839" y="76200"/>
                </a:lnTo>
                <a:lnTo>
                  <a:pt x="2150363" y="73151"/>
                </a:lnTo>
                <a:lnTo>
                  <a:pt x="2153411" y="71627"/>
                </a:lnTo>
                <a:lnTo>
                  <a:pt x="2156459" y="70104"/>
                </a:lnTo>
                <a:lnTo>
                  <a:pt x="2171699" y="70104"/>
                </a:lnTo>
                <a:lnTo>
                  <a:pt x="2174747" y="73151"/>
                </a:lnTo>
                <a:lnTo>
                  <a:pt x="2177795" y="76200"/>
                </a:lnTo>
                <a:lnTo>
                  <a:pt x="2179319" y="80772"/>
                </a:lnTo>
                <a:lnTo>
                  <a:pt x="2179319" y="91440"/>
                </a:lnTo>
                <a:close/>
              </a:path>
              <a:path w="3799331" h="199644">
                <a:moveTo>
                  <a:pt x="2162555" y="123444"/>
                </a:moveTo>
                <a:lnTo>
                  <a:pt x="2162555" y="103632"/>
                </a:lnTo>
                <a:lnTo>
                  <a:pt x="2156459" y="103632"/>
                </a:lnTo>
                <a:lnTo>
                  <a:pt x="2153411" y="102108"/>
                </a:lnTo>
                <a:lnTo>
                  <a:pt x="2150363" y="99060"/>
                </a:lnTo>
                <a:lnTo>
                  <a:pt x="2147315" y="96012"/>
                </a:lnTo>
                <a:lnTo>
                  <a:pt x="2145791" y="91440"/>
                </a:lnTo>
                <a:lnTo>
                  <a:pt x="2144267" y="121920"/>
                </a:lnTo>
                <a:lnTo>
                  <a:pt x="2147315" y="118872"/>
                </a:lnTo>
                <a:lnTo>
                  <a:pt x="2150363" y="120396"/>
                </a:lnTo>
                <a:lnTo>
                  <a:pt x="2153411" y="121920"/>
                </a:lnTo>
                <a:lnTo>
                  <a:pt x="2156459" y="121920"/>
                </a:lnTo>
                <a:lnTo>
                  <a:pt x="2159507" y="123444"/>
                </a:lnTo>
                <a:lnTo>
                  <a:pt x="2162555" y="123444"/>
                </a:lnTo>
                <a:close/>
              </a:path>
              <a:path w="3799331" h="199644">
                <a:moveTo>
                  <a:pt x="2171699" y="179832"/>
                </a:moveTo>
                <a:lnTo>
                  <a:pt x="2167127" y="181356"/>
                </a:lnTo>
                <a:lnTo>
                  <a:pt x="2156459" y="181356"/>
                </a:lnTo>
                <a:lnTo>
                  <a:pt x="2150363" y="179832"/>
                </a:lnTo>
                <a:lnTo>
                  <a:pt x="2147315" y="178308"/>
                </a:lnTo>
                <a:lnTo>
                  <a:pt x="2142743" y="175260"/>
                </a:lnTo>
                <a:lnTo>
                  <a:pt x="2141219" y="173736"/>
                </a:lnTo>
                <a:lnTo>
                  <a:pt x="2139695" y="198120"/>
                </a:lnTo>
                <a:lnTo>
                  <a:pt x="2145791" y="199644"/>
                </a:lnTo>
                <a:lnTo>
                  <a:pt x="2177795" y="199644"/>
                </a:lnTo>
                <a:lnTo>
                  <a:pt x="2185415" y="196596"/>
                </a:lnTo>
                <a:lnTo>
                  <a:pt x="2191511" y="195072"/>
                </a:lnTo>
                <a:lnTo>
                  <a:pt x="2196083" y="192024"/>
                </a:lnTo>
                <a:lnTo>
                  <a:pt x="2200655" y="188975"/>
                </a:lnTo>
                <a:lnTo>
                  <a:pt x="2205227" y="185927"/>
                </a:lnTo>
                <a:lnTo>
                  <a:pt x="2208275" y="182880"/>
                </a:lnTo>
                <a:lnTo>
                  <a:pt x="2211323" y="178308"/>
                </a:lnTo>
                <a:lnTo>
                  <a:pt x="2212847" y="173736"/>
                </a:lnTo>
                <a:lnTo>
                  <a:pt x="2214371" y="169164"/>
                </a:lnTo>
                <a:lnTo>
                  <a:pt x="2214371" y="160020"/>
                </a:lnTo>
                <a:lnTo>
                  <a:pt x="2212847" y="155448"/>
                </a:lnTo>
                <a:lnTo>
                  <a:pt x="2211323" y="152400"/>
                </a:lnTo>
                <a:lnTo>
                  <a:pt x="2209799" y="149351"/>
                </a:lnTo>
                <a:lnTo>
                  <a:pt x="2208275" y="146304"/>
                </a:lnTo>
                <a:lnTo>
                  <a:pt x="2205227" y="143256"/>
                </a:lnTo>
                <a:lnTo>
                  <a:pt x="2202179" y="140208"/>
                </a:lnTo>
                <a:lnTo>
                  <a:pt x="2197607" y="138684"/>
                </a:lnTo>
                <a:lnTo>
                  <a:pt x="2193035" y="137160"/>
                </a:lnTo>
                <a:lnTo>
                  <a:pt x="2188463" y="135636"/>
                </a:lnTo>
                <a:lnTo>
                  <a:pt x="2177795" y="135636"/>
                </a:lnTo>
                <a:lnTo>
                  <a:pt x="2170175" y="155448"/>
                </a:lnTo>
                <a:lnTo>
                  <a:pt x="2174747" y="155448"/>
                </a:lnTo>
                <a:lnTo>
                  <a:pt x="2179319" y="156972"/>
                </a:lnTo>
                <a:lnTo>
                  <a:pt x="2182367" y="158496"/>
                </a:lnTo>
                <a:lnTo>
                  <a:pt x="2183891" y="160020"/>
                </a:lnTo>
                <a:lnTo>
                  <a:pt x="2185415" y="163068"/>
                </a:lnTo>
                <a:lnTo>
                  <a:pt x="2185415" y="170688"/>
                </a:lnTo>
                <a:lnTo>
                  <a:pt x="2183891" y="173736"/>
                </a:lnTo>
                <a:lnTo>
                  <a:pt x="2182367" y="175260"/>
                </a:lnTo>
                <a:lnTo>
                  <a:pt x="2179319" y="176784"/>
                </a:lnTo>
                <a:lnTo>
                  <a:pt x="2176271" y="178308"/>
                </a:lnTo>
                <a:lnTo>
                  <a:pt x="2173223" y="179832"/>
                </a:lnTo>
                <a:lnTo>
                  <a:pt x="2171699" y="179832"/>
                </a:lnTo>
                <a:close/>
              </a:path>
              <a:path w="3799331" h="199644">
                <a:moveTo>
                  <a:pt x="1769363" y="131064"/>
                </a:moveTo>
                <a:lnTo>
                  <a:pt x="1770887" y="137160"/>
                </a:lnTo>
                <a:lnTo>
                  <a:pt x="1773935" y="143256"/>
                </a:lnTo>
                <a:lnTo>
                  <a:pt x="1778507" y="147827"/>
                </a:lnTo>
                <a:lnTo>
                  <a:pt x="1781555" y="152400"/>
                </a:lnTo>
                <a:lnTo>
                  <a:pt x="1787651" y="155448"/>
                </a:lnTo>
                <a:lnTo>
                  <a:pt x="1793747" y="158496"/>
                </a:lnTo>
                <a:lnTo>
                  <a:pt x="1798319" y="160020"/>
                </a:lnTo>
                <a:lnTo>
                  <a:pt x="1805939" y="161544"/>
                </a:lnTo>
                <a:lnTo>
                  <a:pt x="1819655" y="161544"/>
                </a:lnTo>
                <a:lnTo>
                  <a:pt x="1822703" y="160020"/>
                </a:lnTo>
                <a:lnTo>
                  <a:pt x="1830323" y="160020"/>
                </a:lnTo>
                <a:lnTo>
                  <a:pt x="1831847" y="158496"/>
                </a:lnTo>
                <a:lnTo>
                  <a:pt x="1834895" y="156972"/>
                </a:lnTo>
                <a:lnTo>
                  <a:pt x="1837943" y="156972"/>
                </a:lnTo>
                <a:lnTo>
                  <a:pt x="1839467" y="155448"/>
                </a:lnTo>
                <a:lnTo>
                  <a:pt x="1842515" y="153924"/>
                </a:lnTo>
                <a:lnTo>
                  <a:pt x="1844039" y="152400"/>
                </a:lnTo>
                <a:lnTo>
                  <a:pt x="1847087" y="149351"/>
                </a:lnTo>
                <a:lnTo>
                  <a:pt x="1847087" y="129540"/>
                </a:lnTo>
                <a:lnTo>
                  <a:pt x="1845563" y="126492"/>
                </a:lnTo>
                <a:lnTo>
                  <a:pt x="1842515" y="126492"/>
                </a:lnTo>
                <a:lnTo>
                  <a:pt x="1839467" y="129540"/>
                </a:lnTo>
                <a:lnTo>
                  <a:pt x="1836419" y="131064"/>
                </a:lnTo>
                <a:lnTo>
                  <a:pt x="1833371" y="134112"/>
                </a:lnTo>
                <a:lnTo>
                  <a:pt x="1830323" y="135636"/>
                </a:lnTo>
                <a:lnTo>
                  <a:pt x="1827275" y="137160"/>
                </a:lnTo>
                <a:lnTo>
                  <a:pt x="1824227" y="137160"/>
                </a:lnTo>
                <a:lnTo>
                  <a:pt x="1821179" y="138684"/>
                </a:lnTo>
                <a:lnTo>
                  <a:pt x="1813559" y="138684"/>
                </a:lnTo>
                <a:lnTo>
                  <a:pt x="1810511" y="137160"/>
                </a:lnTo>
                <a:lnTo>
                  <a:pt x="1807463" y="135636"/>
                </a:lnTo>
                <a:lnTo>
                  <a:pt x="1804415" y="134112"/>
                </a:lnTo>
                <a:lnTo>
                  <a:pt x="1802891" y="132588"/>
                </a:lnTo>
                <a:lnTo>
                  <a:pt x="1799843" y="129540"/>
                </a:lnTo>
                <a:lnTo>
                  <a:pt x="1798319" y="126492"/>
                </a:lnTo>
                <a:lnTo>
                  <a:pt x="1796795" y="123444"/>
                </a:lnTo>
                <a:lnTo>
                  <a:pt x="1796795" y="120396"/>
                </a:lnTo>
                <a:lnTo>
                  <a:pt x="1795271" y="115824"/>
                </a:lnTo>
                <a:lnTo>
                  <a:pt x="1795271" y="94488"/>
                </a:lnTo>
                <a:lnTo>
                  <a:pt x="1796795" y="86868"/>
                </a:lnTo>
                <a:lnTo>
                  <a:pt x="1799843" y="80772"/>
                </a:lnTo>
                <a:lnTo>
                  <a:pt x="1804415" y="74675"/>
                </a:lnTo>
                <a:lnTo>
                  <a:pt x="1810511" y="71627"/>
                </a:lnTo>
                <a:lnTo>
                  <a:pt x="1821179" y="71627"/>
                </a:lnTo>
                <a:lnTo>
                  <a:pt x="1824227" y="73151"/>
                </a:lnTo>
                <a:lnTo>
                  <a:pt x="1827275" y="74675"/>
                </a:lnTo>
                <a:lnTo>
                  <a:pt x="1828799" y="74675"/>
                </a:lnTo>
                <a:lnTo>
                  <a:pt x="1831847" y="76200"/>
                </a:lnTo>
                <a:lnTo>
                  <a:pt x="1833371" y="77724"/>
                </a:lnTo>
                <a:lnTo>
                  <a:pt x="1836419" y="79248"/>
                </a:lnTo>
                <a:lnTo>
                  <a:pt x="1837943" y="79248"/>
                </a:lnTo>
                <a:lnTo>
                  <a:pt x="1839467" y="82296"/>
                </a:lnTo>
                <a:lnTo>
                  <a:pt x="1845563" y="82296"/>
                </a:lnTo>
                <a:lnTo>
                  <a:pt x="1845563" y="79248"/>
                </a:lnTo>
                <a:lnTo>
                  <a:pt x="1847087" y="77724"/>
                </a:lnTo>
                <a:lnTo>
                  <a:pt x="1847087" y="64008"/>
                </a:lnTo>
                <a:lnTo>
                  <a:pt x="1845563" y="60960"/>
                </a:lnTo>
                <a:lnTo>
                  <a:pt x="1844039" y="57912"/>
                </a:lnTo>
                <a:lnTo>
                  <a:pt x="1840991" y="56388"/>
                </a:lnTo>
                <a:lnTo>
                  <a:pt x="1837943" y="54864"/>
                </a:lnTo>
                <a:lnTo>
                  <a:pt x="1834895" y="53340"/>
                </a:lnTo>
                <a:lnTo>
                  <a:pt x="1833371" y="51816"/>
                </a:lnTo>
                <a:lnTo>
                  <a:pt x="1830323" y="51816"/>
                </a:lnTo>
                <a:lnTo>
                  <a:pt x="1827275" y="50292"/>
                </a:lnTo>
                <a:lnTo>
                  <a:pt x="1801367" y="50292"/>
                </a:lnTo>
                <a:lnTo>
                  <a:pt x="1795271" y="53340"/>
                </a:lnTo>
                <a:lnTo>
                  <a:pt x="1789175" y="54864"/>
                </a:lnTo>
                <a:lnTo>
                  <a:pt x="1784603" y="59436"/>
                </a:lnTo>
                <a:lnTo>
                  <a:pt x="1780031" y="64008"/>
                </a:lnTo>
                <a:lnTo>
                  <a:pt x="1775459" y="68580"/>
                </a:lnTo>
                <a:lnTo>
                  <a:pt x="1772411" y="74675"/>
                </a:lnTo>
                <a:lnTo>
                  <a:pt x="1769363" y="82296"/>
                </a:lnTo>
                <a:lnTo>
                  <a:pt x="1769243" y="82783"/>
                </a:lnTo>
                <a:lnTo>
                  <a:pt x="1767223" y="93882"/>
                </a:lnTo>
                <a:lnTo>
                  <a:pt x="1766315" y="108204"/>
                </a:lnTo>
                <a:lnTo>
                  <a:pt x="1766315" y="123444"/>
                </a:lnTo>
                <a:lnTo>
                  <a:pt x="1769363" y="131064"/>
                </a:lnTo>
                <a:close/>
              </a:path>
              <a:path w="3799331" h="199644">
                <a:moveTo>
                  <a:pt x="3771899" y="155448"/>
                </a:moveTo>
                <a:lnTo>
                  <a:pt x="3771899" y="158496"/>
                </a:lnTo>
                <a:lnTo>
                  <a:pt x="3774947" y="158496"/>
                </a:lnTo>
                <a:lnTo>
                  <a:pt x="3777995" y="160020"/>
                </a:lnTo>
                <a:lnTo>
                  <a:pt x="3794759" y="160020"/>
                </a:lnTo>
                <a:lnTo>
                  <a:pt x="3797807" y="158496"/>
                </a:lnTo>
                <a:lnTo>
                  <a:pt x="3799331" y="155448"/>
                </a:lnTo>
                <a:lnTo>
                  <a:pt x="3799331" y="80772"/>
                </a:lnTo>
                <a:lnTo>
                  <a:pt x="3797807" y="74675"/>
                </a:lnTo>
                <a:lnTo>
                  <a:pt x="3796283" y="70104"/>
                </a:lnTo>
                <a:lnTo>
                  <a:pt x="3794759" y="65532"/>
                </a:lnTo>
                <a:lnTo>
                  <a:pt x="3791711" y="62484"/>
                </a:lnTo>
                <a:lnTo>
                  <a:pt x="3788663" y="57912"/>
                </a:lnTo>
                <a:lnTo>
                  <a:pt x="3784091" y="54864"/>
                </a:lnTo>
                <a:lnTo>
                  <a:pt x="3779519" y="53340"/>
                </a:lnTo>
                <a:lnTo>
                  <a:pt x="3774947" y="50292"/>
                </a:lnTo>
                <a:lnTo>
                  <a:pt x="3770375" y="48768"/>
                </a:lnTo>
                <a:lnTo>
                  <a:pt x="3756659" y="48768"/>
                </a:lnTo>
                <a:lnTo>
                  <a:pt x="3750563" y="50292"/>
                </a:lnTo>
                <a:lnTo>
                  <a:pt x="3744467" y="53340"/>
                </a:lnTo>
                <a:lnTo>
                  <a:pt x="3739895" y="56388"/>
                </a:lnTo>
                <a:lnTo>
                  <a:pt x="3733799" y="60960"/>
                </a:lnTo>
                <a:lnTo>
                  <a:pt x="3727703" y="67056"/>
                </a:lnTo>
                <a:lnTo>
                  <a:pt x="3727703" y="53340"/>
                </a:lnTo>
                <a:lnTo>
                  <a:pt x="3724655" y="51816"/>
                </a:lnTo>
                <a:lnTo>
                  <a:pt x="3707891" y="51816"/>
                </a:lnTo>
                <a:lnTo>
                  <a:pt x="3704843" y="53340"/>
                </a:lnTo>
                <a:lnTo>
                  <a:pt x="3704843" y="158496"/>
                </a:lnTo>
                <a:lnTo>
                  <a:pt x="3707891" y="158496"/>
                </a:lnTo>
                <a:lnTo>
                  <a:pt x="3710939" y="160020"/>
                </a:lnTo>
                <a:lnTo>
                  <a:pt x="3727703" y="160020"/>
                </a:lnTo>
                <a:lnTo>
                  <a:pt x="3730751" y="158496"/>
                </a:lnTo>
                <a:lnTo>
                  <a:pt x="3732275" y="155448"/>
                </a:lnTo>
                <a:lnTo>
                  <a:pt x="3732275" y="89916"/>
                </a:lnTo>
                <a:lnTo>
                  <a:pt x="3736847" y="83820"/>
                </a:lnTo>
                <a:lnTo>
                  <a:pt x="3739895" y="80772"/>
                </a:lnTo>
                <a:lnTo>
                  <a:pt x="3744467" y="77724"/>
                </a:lnTo>
                <a:lnTo>
                  <a:pt x="3747515" y="74675"/>
                </a:lnTo>
                <a:lnTo>
                  <a:pt x="3759707" y="74675"/>
                </a:lnTo>
                <a:lnTo>
                  <a:pt x="3762755" y="76200"/>
                </a:lnTo>
                <a:lnTo>
                  <a:pt x="3765803" y="77724"/>
                </a:lnTo>
                <a:lnTo>
                  <a:pt x="3767327" y="80772"/>
                </a:lnTo>
                <a:lnTo>
                  <a:pt x="3770375" y="83820"/>
                </a:lnTo>
                <a:lnTo>
                  <a:pt x="3770375" y="89916"/>
                </a:lnTo>
                <a:lnTo>
                  <a:pt x="3771899" y="94488"/>
                </a:lnTo>
                <a:lnTo>
                  <a:pt x="3771899" y="155448"/>
                </a:lnTo>
                <a:close/>
              </a:path>
              <a:path w="3799331" h="199644">
                <a:moveTo>
                  <a:pt x="3526535" y="106680"/>
                </a:moveTo>
                <a:lnTo>
                  <a:pt x="3526535" y="115824"/>
                </a:lnTo>
                <a:lnTo>
                  <a:pt x="3528059" y="123444"/>
                </a:lnTo>
                <a:lnTo>
                  <a:pt x="3529583" y="131064"/>
                </a:lnTo>
                <a:lnTo>
                  <a:pt x="3531107" y="138684"/>
                </a:lnTo>
                <a:lnTo>
                  <a:pt x="3535679" y="143256"/>
                </a:lnTo>
                <a:lnTo>
                  <a:pt x="3540251" y="147827"/>
                </a:lnTo>
                <a:lnTo>
                  <a:pt x="3544823" y="152400"/>
                </a:lnTo>
                <a:lnTo>
                  <a:pt x="3549395" y="155448"/>
                </a:lnTo>
                <a:lnTo>
                  <a:pt x="3557015" y="158496"/>
                </a:lnTo>
                <a:lnTo>
                  <a:pt x="3563111" y="160020"/>
                </a:lnTo>
                <a:lnTo>
                  <a:pt x="3570731" y="161544"/>
                </a:lnTo>
                <a:lnTo>
                  <a:pt x="3593591" y="161544"/>
                </a:lnTo>
                <a:lnTo>
                  <a:pt x="3598163" y="160020"/>
                </a:lnTo>
                <a:lnTo>
                  <a:pt x="3601211" y="160020"/>
                </a:lnTo>
                <a:lnTo>
                  <a:pt x="3604259" y="158496"/>
                </a:lnTo>
                <a:lnTo>
                  <a:pt x="3608831" y="158496"/>
                </a:lnTo>
                <a:lnTo>
                  <a:pt x="3610355" y="156972"/>
                </a:lnTo>
                <a:lnTo>
                  <a:pt x="3613403" y="155448"/>
                </a:lnTo>
                <a:lnTo>
                  <a:pt x="3614927" y="155448"/>
                </a:lnTo>
                <a:lnTo>
                  <a:pt x="3617975" y="153924"/>
                </a:lnTo>
                <a:lnTo>
                  <a:pt x="3619499" y="150875"/>
                </a:lnTo>
                <a:lnTo>
                  <a:pt x="3619499" y="135636"/>
                </a:lnTo>
                <a:lnTo>
                  <a:pt x="3616451" y="134112"/>
                </a:lnTo>
                <a:lnTo>
                  <a:pt x="3613403" y="134112"/>
                </a:lnTo>
                <a:lnTo>
                  <a:pt x="3610355" y="135636"/>
                </a:lnTo>
                <a:lnTo>
                  <a:pt x="3607307" y="135636"/>
                </a:lnTo>
                <a:lnTo>
                  <a:pt x="3604259" y="137160"/>
                </a:lnTo>
                <a:lnTo>
                  <a:pt x="3602735" y="138684"/>
                </a:lnTo>
                <a:lnTo>
                  <a:pt x="3598163" y="138684"/>
                </a:lnTo>
                <a:lnTo>
                  <a:pt x="3595115" y="140208"/>
                </a:lnTo>
                <a:lnTo>
                  <a:pt x="3573779" y="140208"/>
                </a:lnTo>
                <a:lnTo>
                  <a:pt x="3569207" y="138684"/>
                </a:lnTo>
                <a:lnTo>
                  <a:pt x="3566159" y="137160"/>
                </a:lnTo>
                <a:lnTo>
                  <a:pt x="3563111" y="135636"/>
                </a:lnTo>
                <a:lnTo>
                  <a:pt x="3561587" y="132588"/>
                </a:lnTo>
                <a:lnTo>
                  <a:pt x="3558539" y="131064"/>
                </a:lnTo>
                <a:lnTo>
                  <a:pt x="3557015" y="128016"/>
                </a:lnTo>
                <a:lnTo>
                  <a:pt x="3557015" y="124968"/>
                </a:lnTo>
                <a:lnTo>
                  <a:pt x="3555491" y="120396"/>
                </a:lnTo>
                <a:lnTo>
                  <a:pt x="3555491" y="88392"/>
                </a:lnTo>
                <a:lnTo>
                  <a:pt x="3557015" y="85344"/>
                </a:lnTo>
                <a:lnTo>
                  <a:pt x="3557015" y="82296"/>
                </a:lnTo>
                <a:lnTo>
                  <a:pt x="3555491" y="53340"/>
                </a:lnTo>
                <a:lnTo>
                  <a:pt x="3549395" y="56388"/>
                </a:lnTo>
                <a:lnTo>
                  <a:pt x="3544823" y="59436"/>
                </a:lnTo>
                <a:lnTo>
                  <a:pt x="3540251" y="64008"/>
                </a:lnTo>
                <a:lnTo>
                  <a:pt x="3535679" y="70104"/>
                </a:lnTo>
                <a:lnTo>
                  <a:pt x="3532631" y="76200"/>
                </a:lnTo>
                <a:lnTo>
                  <a:pt x="3529583" y="82296"/>
                </a:lnTo>
                <a:lnTo>
                  <a:pt x="3528059" y="89916"/>
                </a:lnTo>
                <a:lnTo>
                  <a:pt x="3526535" y="97536"/>
                </a:lnTo>
                <a:lnTo>
                  <a:pt x="3526535" y="106680"/>
                </a:lnTo>
                <a:close/>
              </a:path>
              <a:path w="3799331" h="199644">
                <a:moveTo>
                  <a:pt x="3613403" y="64008"/>
                </a:moveTo>
                <a:lnTo>
                  <a:pt x="3608831" y="59436"/>
                </a:lnTo>
                <a:lnTo>
                  <a:pt x="3604259" y="54864"/>
                </a:lnTo>
                <a:lnTo>
                  <a:pt x="3598163" y="53340"/>
                </a:lnTo>
                <a:lnTo>
                  <a:pt x="3592067" y="50292"/>
                </a:lnTo>
                <a:lnTo>
                  <a:pt x="3585971" y="48768"/>
                </a:lnTo>
                <a:lnTo>
                  <a:pt x="3569207" y="48768"/>
                </a:lnTo>
                <a:lnTo>
                  <a:pt x="3561587" y="50292"/>
                </a:lnTo>
                <a:lnTo>
                  <a:pt x="3555491" y="53340"/>
                </a:lnTo>
                <a:lnTo>
                  <a:pt x="3557015" y="82296"/>
                </a:lnTo>
                <a:lnTo>
                  <a:pt x="3558539" y="79248"/>
                </a:lnTo>
                <a:lnTo>
                  <a:pt x="3560063" y="76200"/>
                </a:lnTo>
                <a:lnTo>
                  <a:pt x="3561587" y="74675"/>
                </a:lnTo>
                <a:lnTo>
                  <a:pt x="3564635" y="73151"/>
                </a:lnTo>
                <a:lnTo>
                  <a:pt x="3567683" y="71627"/>
                </a:lnTo>
                <a:lnTo>
                  <a:pt x="3569207" y="70104"/>
                </a:lnTo>
                <a:lnTo>
                  <a:pt x="3582923" y="70104"/>
                </a:lnTo>
                <a:lnTo>
                  <a:pt x="3589019" y="71627"/>
                </a:lnTo>
                <a:lnTo>
                  <a:pt x="3592067" y="76200"/>
                </a:lnTo>
                <a:lnTo>
                  <a:pt x="3595115" y="80772"/>
                </a:lnTo>
                <a:lnTo>
                  <a:pt x="3596639" y="86868"/>
                </a:lnTo>
                <a:lnTo>
                  <a:pt x="3596639" y="94488"/>
                </a:lnTo>
                <a:lnTo>
                  <a:pt x="3555491" y="94488"/>
                </a:lnTo>
                <a:lnTo>
                  <a:pt x="3555491" y="112775"/>
                </a:lnTo>
                <a:lnTo>
                  <a:pt x="3617975" y="112775"/>
                </a:lnTo>
                <a:lnTo>
                  <a:pt x="3621023" y="111251"/>
                </a:lnTo>
                <a:lnTo>
                  <a:pt x="3622547" y="109727"/>
                </a:lnTo>
                <a:lnTo>
                  <a:pt x="3624071" y="106680"/>
                </a:lnTo>
                <a:lnTo>
                  <a:pt x="3624071" y="91440"/>
                </a:lnTo>
                <a:lnTo>
                  <a:pt x="3622547" y="85344"/>
                </a:lnTo>
                <a:lnTo>
                  <a:pt x="3621023" y="79248"/>
                </a:lnTo>
                <a:lnTo>
                  <a:pt x="3619499" y="73151"/>
                </a:lnTo>
                <a:lnTo>
                  <a:pt x="3616451" y="67056"/>
                </a:lnTo>
                <a:lnTo>
                  <a:pt x="3613403" y="64008"/>
                </a:lnTo>
                <a:close/>
              </a:path>
              <a:path w="3799331" h="199644">
                <a:moveTo>
                  <a:pt x="3386327" y="138684"/>
                </a:moveTo>
                <a:lnTo>
                  <a:pt x="3369563" y="138684"/>
                </a:lnTo>
                <a:lnTo>
                  <a:pt x="3366515" y="137160"/>
                </a:lnTo>
                <a:lnTo>
                  <a:pt x="3363467" y="135636"/>
                </a:lnTo>
                <a:lnTo>
                  <a:pt x="3360419" y="132588"/>
                </a:lnTo>
                <a:lnTo>
                  <a:pt x="3360419" y="160020"/>
                </a:lnTo>
                <a:lnTo>
                  <a:pt x="3368039" y="161544"/>
                </a:lnTo>
                <a:lnTo>
                  <a:pt x="3386327" y="161544"/>
                </a:lnTo>
                <a:lnTo>
                  <a:pt x="3393947" y="160020"/>
                </a:lnTo>
                <a:lnTo>
                  <a:pt x="3401567" y="156972"/>
                </a:lnTo>
                <a:lnTo>
                  <a:pt x="3407663" y="155448"/>
                </a:lnTo>
                <a:lnTo>
                  <a:pt x="3413759" y="150875"/>
                </a:lnTo>
                <a:lnTo>
                  <a:pt x="3418331" y="146304"/>
                </a:lnTo>
                <a:lnTo>
                  <a:pt x="3422903" y="140208"/>
                </a:lnTo>
                <a:lnTo>
                  <a:pt x="3425951" y="134112"/>
                </a:lnTo>
                <a:lnTo>
                  <a:pt x="3428999" y="128016"/>
                </a:lnTo>
                <a:lnTo>
                  <a:pt x="3430523" y="120396"/>
                </a:lnTo>
                <a:lnTo>
                  <a:pt x="3432047" y="112775"/>
                </a:lnTo>
                <a:lnTo>
                  <a:pt x="3432047" y="96012"/>
                </a:lnTo>
                <a:lnTo>
                  <a:pt x="3430523" y="88392"/>
                </a:lnTo>
                <a:lnTo>
                  <a:pt x="3428999" y="80772"/>
                </a:lnTo>
                <a:lnTo>
                  <a:pt x="3425951" y="74675"/>
                </a:lnTo>
                <a:lnTo>
                  <a:pt x="3422903" y="68580"/>
                </a:lnTo>
                <a:lnTo>
                  <a:pt x="3418331" y="64008"/>
                </a:lnTo>
                <a:lnTo>
                  <a:pt x="3415283" y="59436"/>
                </a:lnTo>
                <a:lnTo>
                  <a:pt x="3409187" y="54864"/>
                </a:lnTo>
                <a:lnTo>
                  <a:pt x="3403091" y="53340"/>
                </a:lnTo>
                <a:lnTo>
                  <a:pt x="3395471" y="50292"/>
                </a:lnTo>
                <a:lnTo>
                  <a:pt x="3387851" y="48768"/>
                </a:lnTo>
                <a:lnTo>
                  <a:pt x="3371087" y="48768"/>
                </a:lnTo>
                <a:lnTo>
                  <a:pt x="3361943" y="50292"/>
                </a:lnTo>
                <a:lnTo>
                  <a:pt x="3355847" y="53340"/>
                </a:lnTo>
                <a:lnTo>
                  <a:pt x="3348227" y="56388"/>
                </a:lnTo>
                <a:lnTo>
                  <a:pt x="3343655" y="60960"/>
                </a:lnTo>
                <a:lnTo>
                  <a:pt x="3339083" y="65532"/>
                </a:lnTo>
                <a:lnTo>
                  <a:pt x="3334511" y="70104"/>
                </a:lnTo>
                <a:lnTo>
                  <a:pt x="3329939" y="76200"/>
                </a:lnTo>
                <a:lnTo>
                  <a:pt x="3328415" y="83820"/>
                </a:lnTo>
                <a:lnTo>
                  <a:pt x="3325367" y="89916"/>
                </a:lnTo>
                <a:lnTo>
                  <a:pt x="3325367" y="123444"/>
                </a:lnTo>
                <a:lnTo>
                  <a:pt x="3328415" y="129540"/>
                </a:lnTo>
                <a:lnTo>
                  <a:pt x="3329939" y="137160"/>
                </a:lnTo>
                <a:lnTo>
                  <a:pt x="3332987" y="143256"/>
                </a:lnTo>
                <a:lnTo>
                  <a:pt x="3337559" y="147827"/>
                </a:lnTo>
                <a:lnTo>
                  <a:pt x="3342131" y="152400"/>
                </a:lnTo>
                <a:lnTo>
                  <a:pt x="3346703" y="155448"/>
                </a:lnTo>
                <a:lnTo>
                  <a:pt x="3354323" y="158496"/>
                </a:lnTo>
                <a:lnTo>
                  <a:pt x="3354323" y="96012"/>
                </a:lnTo>
                <a:lnTo>
                  <a:pt x="3355847" y="91440"/>
                </a:lnTo>
                <a:lnTo>
                  <a:pt x="3355847" y="86868"/>
                </a:lnTo>
                <a:lnTo>
                  <a:pt x="3357371" y="83820"/>
                </a:lnTo>
                <a:lnTo>
                  <a:pt x="3360419" y="80772"/>
                </a:lnTo>
                <a:lnTo>
                  <a:pt x="3361943" y="77724"/>
                </a:lnTo>
                <a:lnTo>
                  <a:pt x="3364991" y="76200"/>
                </a:lnTo>
                <a:lnTo>
                  <a:pt x="3368039" y="74675"/>
                </a:lnTo>
                <a:lnTo>
                  <a:pt x="3371087" y="73151"/>
                </a:lnTo>
                <a:lnTo>
                  <a:pt x="3374135" y="71627"/>
                </a:lnTo>
                <a:lnTo>
                  <a:pt x="3383279" y="71627"/>
                </a:lnTo>
                <a:lnTo>
                  <a:pt x="3387851" y="73151"/>
                </a:lnTo>
                <a:lnTo>
                  <a:pt x="3390899" y="74675"/>
                </a:lnTo>
                <a:lnTo>
                  <a:pt x="3393947" y="76200"/>
                </a:lnTo>
                <a:lnTo>
                  <a:pt x="3395471" y="77724"/>
                </a:lnTo>
                <a:lnTo>
                  <a:pt x="3396995" y="80772"/>
                </a:lnTo>
                <a:lnTo>
                  <a:pt x="3400043" y="83820"/>
                </a:lnTo>
                <a:lnTo>
                  <a:pt x="3401567" y="88392"/>
                </a:lnTo>
                <a:lnTo>
                  <a:pt x="3401567" y="91440"/>
                </a:lnTo>
                <a:lnTo>
                  <a:pt x="3403091" y="96012"/>
                </a:lnTo>
                <a:lnTo>
                  <a:pt x="3403091" y="111251"/>
                </a:lnTo>
                <a:lnTo>
                  <a:pt x="3401567" y="115824"/>
                </a:lnTo>
                <a:lnTo>
                  <a:pt x="3401567" y="120396"/>
                </a:lnTo>
                <a:lnTo>
                  <a:pt x="3400043" y="123444"/>
                </a:lnTo>
                <a:lnTo>
                  <a:pt x="3398519" y="128016"/>
                </a:lnTo>
                <a:lnTo>
                  <a:pt x="3396995" y="131064"/>
                </a:lnTo>
                <a:lnTo>
                  <a:pt x="3395471" y="132588"/>
                </a:lnTo>
                <a:lnTo>
                  <a:pt x="3392423" y="135636"/>
                </a:lnTo>
                <a:lnTo>
                  <a:pt x="3389375" y="137160"/>
                </a:lnTo>
                <a:lnTo>
                  <a:pt x="3386327" y="1386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43327" y="1565147"/>
            <a:ext cx="3809999" cy="210312"/>
          </a:xfrm>
          <a:custGeom>
            <a:avLst/>
            <a:gdLst/>
            <a:ahLst/>
            <a:cxnLst/>
            <a:rect l="l" t="t" r="r" b="b"/>
            <a:pathLst>
              <a:path w="3809999" h="210312">
                <a:moveTo>
                  <a:pt x="676655" y="102108"/>
                </a:moveTo>
                <a:lnTo>
                  <a:pt x="678179" y="96012"/>
                </a:lnTo>
                <a:lnTo>
                  <a:pt x="678179" y="77724"/>
                </a:lnTo>
                <a:lnTo>
                  <a:pt x="673607" y="82296"/>
                </a:lnTo>
                <a:lnTo>
                  <a:pt x="676655" y="141732"/>
                </a:lnTo>
                <a:lnTo>
                  <a:pt x="676655" y="103632"/>
                </a:lnTo>
                <a:lnTo>
                  <a:pt x="678179" y="96012"/>
                </a:lnTo>
                <a:lnTo>
                  <a:pt x="676655" y="102108"/>
                </a:lnTo>
                <a:close/>
              </a:path>
              <a:path w="3809999" h="210312">
                <a:moveTo>
                  <a:pt x="676655" y="141732"/>
                </a:moveTo>
                <a:lnTo>
                  <a:pt x="673607" y="82296"/>
                </a:lnTo>
                <a:lnTo>
                  <a:pt x="670559" y="88392"/>
                </a:lnTo>
                <a:lnTo>
                  <a:pt x="667511" y="94488"/>
                </a:lnTo>
                <a:lnTo>
                  <a:pt x="667511" y="102108"/>
                </a:lnTo>
                <a:lnTo>
                  <a:pt x="669035" y="131064"/>
                </a:lnTo>
                <a:lnTo>
                  <a:pt x="672083" y="137160"/>
                </a:lnTo>
                <a:lnTo>
                  <a:pt x="676655" y="141732"/>
                </a:lnTo>
                <a:close/>
              </a:path>
              <a:path w="3809999" h="210312">
                <a:moveTo>
                  <a:pt x="667511" y="117348"/>
                </a:moveTo>
                <a:lnTo>
                  <a:pt x="667511" y="124968"/>
                </a:lnTo>
                <a:lnTo>
                  <a:pt x="669035" y="131064"/>
                </a:lnTo>
                <a:lnTo>
                  <a:pt x="667511" y="102108"/>
                </a:lnTo>
                <a:lnTo>
                  <a:pt x="665987" y="109728"/>
                </a:lnTo>
                <a:lnTo>
                  <a:pt x="667511" y="117348"/>
                </a:lnTo>
                <a:close/>
              </a:path>
              <a:path w="3809999" h="210312">
                <a:moveTo>
                  <a:pt x="685799" y="137160"/>
                </a:moveTo>
                <a:lnTo>
                  <a:pt x="687323" y="137160"/>
                </a:lnTo>
                <a:lnTo>
                  <a:pt x="683666" y="134721"/>
                </a:lnTo>
                <a:lnTo>
                  <a:pt x="681227" y="131064"/>
                </a:lnTo>
                <a:lnTo>
                  <a:pt x="681227" y="132588"/>
                </a:lnTo>
                <a:lnTo>
                  <a:pt x="679703" y="126492"/>
                </a:lnTo>
                <a:lnTo>
                  <a:pt x="679703" y="128016"/>
                </a:lnTo>
                <a:lnTo>
                  <a:pt x="681227" y="146304"/>
                </a:lnTo>
                <a:lnTo>
                  <a:pt x="688847" y="147828"/>
                </a:lnTo>
                <a:lnTo>
                  <a:pt x="682751" y="134112"/>
                </a:lnTo>
                <a:lnTo>
                  <a:pt x="684275" y="135636"/>
                </a:lnTo>
                <a:lnTo>
                  <a:pt x="685799" y="137160"/>
                </a:lnTo>
                <a:close/>
              </a:path>
              <a:path w="3809999" h="210312">
                <a:moveTo>
                  <a:pt x="679703" y="92964"/>
                </a:moveTo>
                <a:lnTo>
                  <a:pt x="682751" y="88392"/>
                </a:lnTo>
                <a:lnTo>
                  <a:pt x="681227" y="88392"/>
                </a:lnTo>
                <a:lnTo>
                  <a:pt x="684275" y="85344"/>
                </a:lnTo>
                <a:lnTo>
                  <a:pt x="688847" y="82296"/>
                </a:lnTo>
                <a:lnTo>
                  <a:pt x="691895" y="82296"/>
                </a:lnTo>
                <a:lnTo>
                  <a:pt x="690371" y="82296"/>
                </a:lnTo>
                <a:lnTo>
                  <a:pt x="688847" y="71628"/>
                </a:lnTo>
                <a:lnTo>
                  <a:pt x="682751" y="74676"/>
                </a:lnTo>
                <a:lnTo>
                  <a:pt x="679703" y="91440"/>
                </a:lnTo>
                <a:lnTo>
                  <a:pt x="679703" y="92964"/>
                </a:lnTo>
                <a:close/>
              </a:path>
              <a:path w="3809999" h="210312">
                <a:moveTo>
                  <a:pt x="679703" y="91440"/>
                </a:moveTo>
                <a:lnTo>
                  <a:pt x="682751" y="74676"/>
                </a:lnTo>
                <a:lnTo>
                  <a:pt x="678179" y="77724"/>
                </a:lnTo>
                <a:lnTo>
                  <a:pt x="678179" y="97536"/>
                </a:lnTo>
                <a:lnTo>
                  <a:pt x="679703" y="91440"/>
                </a:lnTo>
                <a:close/>
              </a:path>
              <a:path w="3809999" h="210312">
                <a:moveTo>
                  <a:pt x="696467" y="138684"/>
                </a:moveTo>
                <a:lnTo>
                  <a:pt x="691895" y="138684"/>
                </a:lnTo>
                <a:lnTo>
                  <a:pt x="685799" y="137160"/>
                </a:lnTo>
                <a:lnTo>
                  <a:pt x="684275" y="135636"/>
                </a:lnTo>
                <a:lnTo>
                  <a:pt x="682751" y="134112"/>
                </a:lnTo>
                <a:lnTo>
                  <a:pt x="688847" y="147828"/>
                </a:lnTo>
                <a:lnTo>
                  <a:pt x="690371" y="138684"/>
                </a:lnTo>
                <a:lnTo>
                  <a:pt x="696467" y="149352"/>
                </a:lnTo>
                <a:lnTo>
                  <a:pt x="696467" y="138684"/>
                </a:lnTo>
                <a:close/>
              </a:path>
              <a:path w="3809999" h="210312">
                <a:moveTo>
                  <a:pt x="681227" y="146304"/>
                </a:moveTo>
                <a:lnTo>
                  <a:pt x="679703" y="128016"/>
                </a:lnTo>
                <a:lnTo>
                  <a:pt x="678179" y="121920"/>
                </a:lnTo>
                <a:lnTo>
                  <a:pt x="678179" y="123444"/>
                </a:lnTo>
                <a:lnTo>
                  <a:pt x="676655" y="115824"/>
                </a:lnTo>
                <a:lnTo>
                  <a:pt x="676655" y="141732"/>
                </a:lnTo>
                <a:lnTo>
                  <a:pt x="681227" y="146304"/>
                </a:lnTo>
                <a:close/>
              </a:path>
              <a:path w="3809999" h="210312">
                <a:moveTo>
                  <a:pt x="690371" y="82296"/>
                </a:moveTo>
                <a:lnTo>
                  <a:pt x="696467" y="80772"/>
                </a:lnTo>
                <a:lnTo>
                  <a:pt x="702563" y="82296"/>
                </a:lnTo>
                <a:lnTo>
                  <a:pt x="705611" y="83820"/>
                </a:lnTo>
                <a:lnTo>
                  <a:pt x="705611" y="82296"/>
                </a:lnTo>
                <a:lnTo>
                  <a:pt x="704087" y="71628"/>
                </a:lnTo>
                <a:lnTo>
                  <a:pt x="696467" y="71628"/>
                </a:lnTo>
                <a:lnTo>
                  <a:pt x="690371" y="82296"/>
                </a:lnTo>
                <a:close/>
              </a:path>
              <a:path w="3809999" h="210312">
                <a:moveTo>
                  <a:pt x="713231" y="128016"/>
                </a:moveTo>
                <a:lnTo>
                  <a:pt x="710183" y="132588"/>
                </a:lnTo>
                <a:lnTo>
                  <a:pt x="708659" y="134112"/>
                </a:lnTo>
                <a:lnTo>
                  <a:pt x="707135" y="135636"/>
                </a:lnTo>
                <a:lnTo>
                  <a:pt x="707745" y="134721"/>
                </a:lnTo>
                <a:lnTo>
                  <a:pt x="704087" y="137160"/>
                </a:lnTo>
                <a:lnTo>
                  <a:pt x="705611" y="137160"/>
                </a:lnTo>
                <a:lnTo>
                  <a:pt x="708659" y="146304"/>
                </a:lnTo>
                <a:lnTo>
                  <a:pt x="714755" y="143256"/>
                </a:lnTo>
                <a:lnTo>
                  <a:pt x="713231" y="128016"/>
                </a:lnTo>
                <a:close/>
              </a:path>
              <a:path w="3809999" h="210312">
                <a:moveTo>
                  <a:pt x="708659" y="134112"/>
                </a:moveTo>
                <a:lnTo>
                  <a:pt x="710183" y="132588"/>
                </a:lnTo>
                <a:lnTo>
                  <a:pt x="710183" y="131064"/>
                </a:lnTo>
                <a:lnTo>
                  <a:pt x="707745" y="134721"/>
                </a:lnTo>
                <a:lnTo>
                  <a:pt x="707135" y="135636"/>
                </a:lnTo>
                <a:lnTo>
                  <a:pt x="708659" y="134112"/>
                </a:lnTo>
                <a:close/>
              </a:path>
              <a:path w="3809999" h="210312">
                <a:moveTo>
                  <a:pt x="725423" y="109728"/>
                </a:moveTo>
                <a:lnTo>
                  <a:pt x="725423" y="102108"/>
                </a:lnTo>
                <a:lnTo>
                  <a:pt x="723899" y="96012"/>
                </a:lnTo>
                <a:lnTo>
                  <a:pt x="722375" y="89916"/>
                </a:lnTo>
                <a:lnTo>
                  <a:pt x="719327" y="83820"/>
                </a:lnTo>
                <a:lnTo>
                  <a:pt x="716279" y="77724"/>
                </a:lnTo>
                <a:lnTo>
                  <a:pt x="716127" y="110490"/>
                </a:lnTo>
                <a:lnTo>
                  <a:pt x="719327" y="138684"/>
                </a:lnTo>
                <a:lnTo>
                  <a:pt x="716279" y="109728"/>
                </a:lnTo>
                <a:lnTo>
                  <a:pt x="716279" y="111252"/>
                </a:lnTo>
                <a:lnTo>
                  <a:pt x="716279" y="109728"/>
                </a:lnTo>
                <a:lnTo>
                  <a:pt x="719327" y="138684"/>
                </a:lnTo>
                <a:lnTo>
                  <a:pt x="722375" y="132588"/>
                </a:lnTo>
                <a:lnTo>
                  <a:pt x="723899" y="124968"/>
                </a:lnTo>
                <a:lnTo>
                  <a:pt x="725423" y="118872"/>
                </a:lnTo>
                <a:lnTo>
                  <a:pt x="725423" y="109728"/>
                </a:lnTo>
                <a:close/>
              </a:path>
              <a:path w="3809999" h="210312">
                <a:moveTo>
                  <a:pt x="714755" y="103632"/>
                </a:moveTo>
                <a:lnTo>
                  <a:pt x="716127" y="110490"/>
                </a:lnTo>
                <a:lnTo>
                  <a:pt x="716279" y="77724"/>
                </a:lnTo>
                <a:lnTo>
                  <a:pt x="711707" y="89916"/>
                </a:lnTo>
                <a:lnTo>
                  <a:pt x="710183" y="88392"/>
                </a:lnTo>
                <a:lnTo>
                  <a:pt x="713231" y="92964"/>
                </a:lnTo>
                <a:lnTo>
                  <a:pt x="714755" y="97536"/>
                </a:lnTo>
                <a:lnTo>
                  <a:pt x="714755" y="103632"/>
                </a:lnTo>
                <a:close/>
              </a:path>
              <a:path w="3809999" h="210312">
                <a:moveTo>
                  <a:pt x="710183" y="74676"/>
                </a:moveTo>
                <a:lnTo>
                  <a:pt x="704087" y="71628"/>
                </a:lnTo>
                <a:lnTo>
                  <a:pt x="705611" y="82296"/>
                </a:lnTo>
                <a:lnTo>
                  <a:pt x="708659" y="85344"/>
                </a:lnTo>
                <a:lnTo>
                  <a:pt x="711707" y="89916"/>
                </a:lnTo>
                <a:lnTo>
                  <a:pt x="716279" y="77724"/>
                </a:lnTo>
                <a:lnTo>
                  <a:pt x="710183" y="74676"/>
                </a:lnTo>
                <a:close/>
              </a:path>
              <a:path w="3809999" h="210312">
                <a:moveTo>
                  <a:pt x="713231" y="128016"/>
                </a:moveTo>
                <a:lnTo>
                  <a:pt x="714755" y="143256"/>
                </a:lnTo>
                <a:lnTo>
                  <a:pt x="719327" y="138684"/>
                </a:lnTo>
                <a:lnTo>
                  <a:pt x="716127" y="110490"/>
                </a:lnTo>
                <a:lnTo>
                  <a:pt x="714755" y="117348"/>
                </a:lnTo>
                <a:lnTo>
                  <a:pt x="714755" y="123444"/>
                </a:lnTo>
                <a:lnTo>
                  <a:pt x="713231" y="128016"/>
                </a:lnTo>
                <a:close/>
              </a:path>
              <a:path w="3809999" h="210312">
                <a:moveTo>
                  <a:pt x="702563" y="147828"/>
                </a:moveTo>
                <a:lnTo>
                  <a:pt x="708659" y="146304"/>
                </a:lnTo>
                <a:lnTo>
                  <a:pt x="705611" y="137160"/>
                </a:lnTo>
                <a:lnTo>
                  <a:pt x="701039" y="138684"/>
                </a:lnTo>
                <a:lnTo>
                  <a:pt x="696467" y="138684"/>
                </a:lnTo>
                <a:lnTo>
                  <a:pt x="696467" y="149352"/>
                </a:lnTo>
                <a:lnTo>
                  <a:pt x="702563" y="147828"/>
                </a:lnTo>
                <a:close/>
              </a:path>
              <a:path w="3809999" h="210312">
                <a:moveTo>
                  <a:pt x="3567683" y="91440"/>
                </a:moveTo>
                <a:lnTo>
                  <a:pt x="3570731" y="83820"/>
                </a:lnTo>
                <a:lnTo>
                  <a:pt x="3570731" y="71628"/>
                </a:lnTo>
                <a:lnTo>
                  <a:pt x="3566159" y="74676"/>
                </a:lnTo>
                <a:lnTo>
                  <a:pt x="3563111" y="77724"/>
                </a:lnTo>
                <a:lnTo>
                  <a:pt x="3558539" y="88392"/>
                </a:lnTo>
                <a:lnTo>
                  <a:pt x="3557015" y="92964"/>
                </a:lnTo>
                <a:lnTo>
                  <a:pt x="3561587" y="94488"/>
                </a:lnTo>
                <a:lnTo>
                  <a:pt x="3566540" y="94488"/>
                </a:lnTo>
                <a:lnTo>
                  <a:pt x="3567683" y="89916"/>
                </a:lnTo>
                <a:lnTo>
                  <a:pt x="3567683" y="91440"/>
                </a:lnTo>
                <a:close/>
              </a:path>
              <a:path w="3809999" h="210312">
                <a:moveTo>
                  <a:pt x="3582923" y="79248"/>
                </a:moveTo>
                <a:lnTo>
                  <a:pt x="3582923" y="68580"/>
                </a:lnTo>
                <a:lnTo>
                  <a:pt x="3578351" y="79248"/>
                </a:lnTo>
                <a:lnTo>
                  <a:pt x="3576827" y="70104"/>
                </a:lnTo>
                <a:lnTo>
                  <a:pt x="3570731" y="71628"/>
                </a:lnTo>
                <a:lnTo>
                  <a:pt x="3570731" y="83820"/>
                </a:lnTo>
                <a:lnTo>
                  <a:pt x="3572255" y="82296"/>
                </a:lnTo>
                <a:lnTo>
                  <a:pt x="3575303" y="80772"/>
                </a:lnTo>
                <a:lnTo>
                  <a:pt x="3579875" y="79248"/>
                </a:lnTo>
                <a:lnTo>
                  <a:pt x="3582923" y="79248"/>
                </a:lnTo>
                <a:close/>
              </a:path>
              <a:path w="3809999" h="210312">
                <a:moveTo>
                  <a:pt x="3570731" y="83820"/>
                </a:moveTo>
                <a:lnTo>
                  <a:pt x="3570731" y="85344"/>
                </a:lnTo>
                <a:lnTo>
                  <a:pt x="3573779" y="82296"/>
                </a:lnTo>
                <a:lnTo>
                  <a:pt x="3572255" y="82296"/>
                </a:lnTo>
                <a:lnTo>
                  <a:pt x="3570731" y="83820"/>
                </a:lnTo>
                <a:close/>
              </a:path>
              <a:path w="3809999" h="210312">
                <a:moveTo>
                  <a:pt x="3585971" y="79248"/>
                </a:moveTo>
                <a:lnTo>
                  <a:pt x="3587495" y="79248"/>
                </a:lnTo>
                <a:lnTo>
                  <a:pt x="3590543" y="80772"/>
                </a:lnTo>
                <a:lnTo>
                  <a:pt x="3592067" y="80772"/>
                </a:lnTo>
                <a:lnTo>
                  <a:pt x="3589019" y="80772"/>
                </a:lnTo>
                <a:lnTo>
                  <a:pt x="3593591" y="82296"/>
                </a:lnTo>
                <a:lnTo>
                  <a:pt x="3593591" y="71628"/>
                </a:lnTo>
                <a:lnTo>
                  <a:pt x="3589019" y="68580"/>
                </a:lnTo>
                <a:lnTo>
                  <a:pt x="3585971" y="79248"/>
                </a:lnTo>
                <a:close/>
              </a:path>
              <a:path w="3809999" h="210312">
                <a:moveTo>
                  <a:pt x="3582923" y="68580"/>
                </a:moveTo>
                <a:lnTo>
                  <a:pt x="3582923" y="79248"/>
                </a:lnTo>
                <a:lnTo>
                  <a:pt x="3585971" y="79248"/>
                </a:lnTo>
                <a:lnTo>
                  <a:pt x="3589019" y="68580"/>
                </a:lnTo>
                <a:lnTo>
                  <a:pt x="3582923" y="68580"/>
                </a:lnTo>
                <a:close/>
              </a:path>
              <a:path w="3809999" h="210312">
                <a:moveTo>
                  <a:pt x="3561587" y="94488"/>
                </a:moveTo>
                <a:lnTo>
                  <a:pt x="3566159" y="100584"/>
                </a:lnTo>
                <a:lnTo>
                  <a:pt x="3566159" y="96012"/>
                </a:lnTo>
                <a:lnTo>
                  <a:pt x="3608831" y="103632"/>
                </a:lnTo>
                <a:lnTo>
                  <a:pt x="3602735" y="94488"/>
                </a:lnTo>
                <a:lnTo>
                  <a:pt x="3598163" y="73152"/>
                </a:lnTo>
                <a:lnTo>
                  <a:pt x="3595115" y="83820"/>
                </a:lnTo>
                <a:lnTo>
                  <a:pt x="3593591" y="83820"/>
                </a:lnTo>
                <a:lnTo>
                  <a:pt x="3596639" y="86868"/>
                </a:lnTo>
                <a:lnTo>
                  <a:pt x="3598163" y="94488"/>
                </a:lnTo>
                <a:lnTo>
                  <a:pt x="3598163" y="99060"/>
                </a:lnTo>
                <a:lnTo>
                  <a:pt x="3566540" y="94488"/>
                </a:lnTo>
                <a:lnTo>
                  <a:pt x="3561587" y="94488"/>
                </a:lnTo>
                <a:close/>
              </a:path>
              <a:path w="3809999" h="210312">
                <a:moveTo>
                  <a:pt x="3602735" y="77724"/>
                </a:moveTo>
                <a:lnTo>
                  <a:pt x="3598163" y="73152"/>
                </a:lnTo>
                <a:lnTo>
                  <a:pt x="3602735" y="94488"/>
                </a:lnTo>
                <a:lnTo>
                  <a:pt x="3608831" y="103632"/>
                </a:lnTo>
                <a:lnTo>
                  <a:pt x="3607307" y="92964"/>
                </a:lnTo>
                <a:lnTo>
                  <a:pt x="3605783" y="82296"/>
                </a:lnTo>
                <a:lnTo>
                  <a:pt x="3602735" y="77724"/>
                </a:lnTo>
                <a:close/>
              </a:path>
              <a:path w="3809999" h="210312">
                <a:moveTo>
                  <a:pt x="3593591" y="71628"/>
                </a:moveTo>
                <a:lnTo>
                  <a:pt x="3593591" y="82296"/>
                </a:lnTo>
                <a:lnTo>
                  <a:pt x="3595115" y="83820"/>
                </a:lnTo>
                <a:lnTo>
                  <a:pt x="3598163" y="73152"/>
                </a:lnTo>
                <a:lnTo>
                  <a:pt x="3593591" y="71628"/>
                </a:lnTo>
                <a:close/>
              </a:path>
              <a:path w="3809999" h="210312">
                <a:moveTo>
                  <a:pt x="3566159" y="100584"/>
                </a:moveTo>
                <a:lnTo>
                  <a:pt x="3561587" y="94488"/>
                </a:lnTo>
                <a:lnTo>
                  <a:pt x="3557015" y="92964"/>
                </a:lnTo>
                <a:lnTo>
                  <a:pt x="3555491" y="103632"/>
                </a:lnTo>
                <a:lnTo>
                  <a:pt x="3608831" y="103632"/>
                </a:lnTo>
                <a:lnTo>
                  <a:pt x="3566159" y="96012"/>
                </a:lnTo>
                <a:lnTo>
                  <a:pt x="3566159" y="100584"/>
                </a:lnTo>
                <a:close/>
              </a:path>
              <a:path w="3809999" h="210312">
                <a:moveTo>
                  <a:pt x="3596639" y="86868"/>
                </a:moveTo>
                <a:lnTo>
                  <a:pt x="3595115" y="86868"/>
                </a:lnTo>
                <a:lnTo>
                  <a:pt x="3596639" y="89916"/>
                </a:lnTo>
                <a:lnTo>
                  <a:pt x="3598163" y="94488"/>
                </a:lnTo>
                <a:lnTo>
                  <a:pt x="3596639" y="86868"/>
                </a:lnTo>
                <a:close/>
              </a:path>
              <a:path w="3809999" h="210312">
                <a:moveTo>
                  <a:pt x="2726435" y="91440"/>
                </a:moveTo>
                <a:lnTo>
                  <a:pt x="2729483" y="83820"/>
                </a:lnTo>
                <a:lnTo>
                  <a:pt x="2729483" y="71628"/>
                </a:lnTo>
                <a:lnTo>
                  <a:pt x="2724911" y="74676"/>
                </a:lnTo>
                <a:lnTo>
                  <a:pt x="2721863" y="77724"/>
                </a:lnTo>
                <a:lnTo>
                  <a:pt x="2717291" y="88392"/>
                </a:lnTo>
                <a:lnTo>
                  <a:pt x="2715767" y="92964"/>
                </a:lnTo>
                <a:lnTo>
                  <a:pt x="2720339" y="94488"/>
                </a:lnTo>
                <a:lnTo>
                  <a:pt x="2725292" y="94488"/>
                </a:lnTo>
                <a:lnTo>
                  <a:pt x="2726435" y="89916"/>
                </a:lnTo>
                <a:lnTo>
                  <a:pt x="2726435" y="91440"/>
                </a:lnTo>
                <a:close/>
              </a:path>
              <a:path w="3809999" h="210312">
                <a:moveTo>
                  <a:pt x="2741675" y="79248"/>
                </a:moveTo>
                <a:lnTo>
                  <a:pt x="2741675" y="68580"/>
                </a:lnTo>
                <a:lnTo>
                  <a:pt x="2737103" y="79248"/>
                </a:lnTo>
                <a:lnTo>
                  <a:pt x="2735579" y="70104"/>
                </a:lnTo>
                <a:lnTo>
                  <a:pt x="2729483" y="71628"/>
                </a:lnTo>
                <a:lnTo>
                  <a:pt x="2729483" y="83820"/>
                </a:lnTo>
                <a:lnTo>
                  <a:pt x="2731007" y="82296"/>
                </a:lnTo>
                <a:lnTo>
                  <a:pt x="2734055" y="80772"/>
                </a:lnTo>
                <a:lnTo>
                  <a:pt x="2738627" y="79248"/>
                </a:lnTo>
                <a:lnTo>
                  <a:pt x="2741675" y="79248"/>
                </a:lnTo>
                <a:close/>
              </a:path>
              <a:path w="3809999" h="210312">
                <a:moveTo>
                  <a:pt x="2729483" y="83820"/>
                </a:moveTo>
                <a:lnTo>
                  <a:pt x="2729483" y="85344"/>
                </a:lnTo>
                <a:lnTo>
                  <a:pt x="2732531" y="82296"/>
                </a:lnTo>
                <a:lnTo>
                  <a:pt x="2731007" y="82296"/>
                </a:lnTo>
                <a:lnTo>
                  <a:pt x="2729483" y="83820"/>
                </a:lnTo>
                <a:close/>
              </a:path>
              <a:path w="3809999" h="210312">
                <a:moveTo>
                  <a:pt x="2744723" y="79248"/>
                </a:moveTo>
                <a:lnTo>
                  <a:pt x="2746247" y="79248"/>
                </a:lnTo>
                <a:lnTo>
                  <a:pt x="2749295" y="80772"/>
                </a:lnTo>
                <a:lnTo>
                  <a:pt x="2750819" y="80772"/>
                </a:lnTo>
                <a:lnTo>
                  <a:pt x="2747771" y="80772"/>
                </a:lnTo>
                <a:lnTo>
                  <a:pt x="2752343" y="82296"/>
                </a:lnTo>
                <a:lnTo>
                  <a:pt x="2752343" y="71628"/>
                </a:lnTo>
                <a:lnTo>
                  <a:pt x="2747771" y="68580"/>
                </a:lnTo>
                <a:lnTo>
                  <a:pt x="2744723" y="79248"/>
                </a:lnTo>
                <a:close/>
              </a:path>
              <a:path w="3809999" h="210312">
                <a:moveTo>
                  <a:pt x="2741675" y="68580"/>
                </a:moveTo>
                <a:lnTo>
                  <a:pt x="2741675" y="79248"/>
                </a:lnTo>
                <a:lnTo>
                  <a:pt x="2744723" y="79248"/>
                </a:lnTo>
                <a:lnTo>
                  <a:pt x="2747771" y="68580"/>
                </a:lnTo>
                <a:lnTo>
                  <a:pt x="2741675" y="68580"/>
                </a:lnTo>
                <a:close/>
              </a:path>
              <a:path w="3809999" h="210312">
                <a:moveTo>
                  <a:pt x="2720339" y="94488"/>
                </a:moveTo>
                <a:lnTo>
                  <a:pt x="2724911" y="100584"/>
                </a:lnTo>
                <a:lnTo>
                  <a:pt x="2724911" y="96012"/>
                </a:lnTo>
                <a:lnTo>
                  <a:pt x="2767583" y="103632"/>
                </a:lnTo>
                <a:lnTo>
                  <a:pt x="2761487" y="94488"/>
                </a:lnTo>
                <a:lnTo>
                  <a:pt x="2756915" y="73152"/>
                </a:lnTo>
                <a:lnTo>
                  <a:pt x="2753867" y="83820"/>
                </a:lnTo>
                <a:lnTo>
                  <a:pt x="2752343" y="83820"/>
                </a:lnTo>
                <a:lnTo>
                  <a:pt x="2755391" y="86868"/>
                </a:lnTo>
                <a:lnTo>
                  <a:pt x="2756915" y="94488"/>
                </a:lnTo>
                <a:lnTo>
                  <a:pt x="2756915" y="99060"/>
                </a:lnTo>
                <a:lnTo>
                  <a:pt x="2725292" y="94488"/>
                </a:lnTo>
                <a:lnTo>
                  <a:pt x="2720339" y="94488"/>
                </a:lnTo>
                <a:close/>
              </a:path>
              <a:path w="3809999" h="210312">
                <a:moveTo>
                  <a:pt x="2756915" y="73152"/>
                </a:moveTo>
                <a:lnTo>
                  <a:pt x="2761487" y="94488"/>
                </a:lnTo>
                <a:lnTo>
                  <a:pt x="2767583" y="103632"/>
                </a:lnTo>
                <a:lnTo>
                  <a:pt x="2766059" y="92964"/>
                </a:lnTo>
                <a:lnTo>
                  <a:pt x="2766059" y="86868"/>
                </a:lnTo>
                <a:lnTo>
                  <a:pt x="2764535" y="82296"/>
                </a:lnTo>
                <a:lnTo>
                  <a:pt x="2761487" y="77724"/>
                </a:lnTo>
                <a:lnTo>
                  <a:pt x="2756915" y="73152"/>
                </a:lnTo>
                <a:close/>
              </a:path>
              <a:path w="3809999" h="210312">
                <a:moveTo>
                  <a:pt x="2752343" y="71628"/>
                </a:moveTo>
                <a:lnTo>
                  <a:pt x="2752343" y="82296"/>
                </a:lnTo>
                <a:lnTo>
                  <a:pt x="2753867" y="83820"/>
                </a:lnTo>
                <a:lnTo>
                  <a:pt x="2756915" y="73152"/>
                </a:lnTo>
                <a:lnTo>
                  <a:pt x="2752343" y="71628"/>
                </a:lnTo>
                <a:close/>
              </a:path>
              <a:path w="3809999" h="210312">
                <a:moveTo>
                  <a:pt x="2724911" y="100584"/>
                </a:moveTo>
                <a:lnTo>
                  <a:pt x="2720339" y="94488"/>
                </a:lnTo>
                <a:lnTo>
                  <a:pt x="2715767" y="92964"/>
                </a:lnTo>
                <a:lnTo>
                  <a:pt x="2714243" y="103632"/>
                </a:lnTo>
                <a:lnTo>
                  <a:pt x="2767583" y="103632"/>
                </a:lnTo>
                <a:lnTo>
                  <a:pt x="2724911" y="96012"/>
                </a:lnTo>
                <a:lnTo>
                  <a:pt x="2724911" y="100584"/>
                </a:lnTo>
                <a:close/>
              </a:path>
              <a:path w="3809999" h="210312">
                <a:moveTo>
                  <a:pt x="2755391" y="86868"/>
                </a:moveTo>
                <a:lnTo>
                  <a:pt x="2753867" y="86868"/>
                </a:lnTo>
                <a:lnTo>
                  <a:pt x="2755391" y="89916"/>
                </a:lnTo>
                <a:lnTo>
                  <a:pt x="2756915" y="94488"/>
                </a:lnTo>
                <a:lnTo>
                  <a:pt x="2755391" y="86868"/>
                </a:lnTo>
                <a:close/>
              </a:path>
              <a:path w="3809999" h="210312">
                <a:moveTo>
                  <a:pt x="2164079" y="68580"/>
                </a:moveTo>
                <a:lnTo>
                  <a:pt x="2157983" y="70104"/>
                </a:lnTo>
                <a:lnTo>
                  <a:pt x="2157983" y="83820"/>
                </a:lnTo>
                <a:lnTo>
                  <a:pt x="2157983" y="70104"/>
                </a:lnTo>
                <a:lnTo>
                  <a:pt x="2156459" y="89916"/>
                </a:lnTo>
                <a:lnTo>
                  <a:pt x="2156459" y="96012"/>
                </a:lnTo>
                <a:lnTo>
                  <a:pt x="2157983" y="97536"/>
                </a:lnTo>
                <a:lnTo>
                  <a:pt x="2156459" y="91440"/>
                </a:lnTo>
                <a:lnTo>
                  <a:pt x="2156629" y="90762"/>
                </a:lnTo>
                <a:lnTo>
                  <a:pt x="2157983" y="85344"/>
                </a:lnTo>
                <a:lnTo>
                  <a:pt x="2159507" y="82296"/>
                </a:lnTo>
                <a:lnTo>
                  <a:pt x="2164079" y="68580"/>
                </a:lnTo>
                <a:close/>
              </a:path>
              <a:path w="3809999" h="210312">
                <a:moveTo>
                  <a:pt x="2159507" y="99060"/>
                </a:moveTo>
                <a:lnTo>
                  <a:pt x="2161031" y="100584"/>
                </a:lnTo>
                <a:lnTo>
                  <a:pt x="2162555" y="102108"/>
                </a:lnTo>
                <a:lnTo>
                  <a:pt x="2161031" y="100584"/>
                </a:lnTo>
                <a:lnTo>
                  <a:pt x="2156459" y="96012"/>
                </a:lnTo>
                <a:lnTo>
                  <a:pt x="2156459" y="89916"/>
                </a:lnTo>
                <a:lnTo>
                  <a:pt x="2157983" y="70104"/>
                </a:lnTo>
                <a:lnTo>
                  <a:pt x="2151887" y="76200"/>
                </a:lnTo>
                <a:lnTo>
                  <a:pt x="2159507" y="111252"/>
                </a:lnTo>
                <a:lnTo>
                  <a:pt x="2168651" y="112776"/>
                </a:lnTo>
                <a:lnTo>
                  <a:pt x="2164079" y="102108"/>
                </a:lnTo>
                <a:lnTo>
                  <a:pt x="2159507" y="99060"/>
                </a:lnTo>
                <a:close/>
              </a:path>
              <a:path w="3809999" h="210312">
                <a:moveTo>
                  <a:pt x="2159507" y="82296"/>
                </a:moveTo>
                <a:lnTo>
                  <a:pt x="2162556" y="80771"/>
                </a:lnTo>
                <a:lnTo>
                  <a:pt x="2164079" y="79248"/>
                </a:lnTo>
                <a:lnTo>
                  <a:pt x="2167127" y="79248"/>
                </a:lnTo>
                <a:lnTo>
                  <a:pt x="2174747" y="80772"/>
                </a:lnTo>
                <a:lnTo>
                  <a:pt x="2173223" y="79248"/>
                </a:lnTo>
                <a:lnTo>
                  <a:pt x="2168651" y="79248"/>
                </a:lnTo>
                <a:lnTo>
                  <a:pt x="2168651" y="68580"/>
                </a:lnTo>
                <a:lnTo>
                  <a:pt x="2164079" y="68580"/>
                </a:lnTo>
                <a:lnTo>
                  <a:pt x="2162555" y="80772"/>
                </a:lnTo>
                <a:lnTo>
                  <a:pt x="2159507" y="82296"/>
                </a:lnTo>
                <a:close/>
              </a:path>
              <a:path w="3809999" h="210312">
                <a:moveTo>
                  <a:pt x="2176652" y="81533"/>
                </a:moveTo>
                <a:lnTo>
                  <a:pt x="2177795" y="82296"/>
                </a:lnTo>
                <a:lnTo>
                  <a:pt x="2177795" y="70104"/>
                </a:lnTo>
                <a:lnTo>
                  <a:pt x="2168651" y="68580"/>
                </a:lnTo>
                <a:lnTo>
                  <a:pt x="2168651" y="79248"/>
                </a:lnTo>
                <a:lnTo>
                  <a:pt x="2173223" y="79248"/>
                </a:lnTo>
                <a:lnTo>
                  <a:pt x="2176271" y="80772"/>
                </a:lnTo>
                <a:lnTo>
                  <a:pt x="2176652" y="81533"/>
                </a:lnTo>
                <a:close/>
              </a:path>
              <a:path w="3809999" h="210312">
                <a:moveTo>
                  <a:pt x="2176652" y="99822"/>
                </a:moveTo>
                <a:lnTo>
                  <a:pt x="2174747" y="102108"/>
                </a:lnTo>
                <a:lnTo>
                  <a:pt x="2177795" y="111252"/>
                </a:lnTo>
                <a:lnTo>
                  <a:pt x="2185415" y="106680"/>
                </a:lnTo>
                <a:lnTo>
                  <a:pt x="2180843" y="91440"/>
                </a:lnTo>
                <a:lnTo>
                  <a:pt x="2180843" y="89916"/>
                </a:lnTo>
                <a:lnTo>
                  <a:pt x="2185415" y="106680"/>
                </a:lnTo>
                <a:lnTo>
                  <a:pt x="2188463" y="99060"/>
                </a:lnTo>
                <a:lnTo>
                  <a:pt x="2189987" y="91440"/>
                </a:lnTo>
                <a:lnTo>
                  <a:pt x="2188463" y="82296"/>
                </a:lnTo>
                <a:lnTo>
                  <a:pt x="2183891" y="74676"/>
                </a:lnTo>
                <a:lnTo>
                  <a:pt x="2180674" y="90593"/>
                </a:lnTo>
                <a:lnTo>
                  <a:pt x="2179319" y="96012"/>
                </a:lnTo>
                <a:lnTo>
                  <a:pt x="2177795" y="99060"/>
                </a:lnTo>
                <a:lnTo>
                  <a:pt x="2176271" y="100584"/>
                </a:lnTo>
                <a:lnTo>
                  <a:pt x="2176652" y="99822"/>
                </a:lnTo>
                <a:close/>
              </a:path>
              <a:path w="3809999" h="210312">
                <a:moveTo>
                  <a:pt x="2173223" y="102108"/>
                </a:moveTo>
                <a:lnTo>
                  <a:pt x="2171699" y="102108"/>
                </a:lnTo>
                <a:lnTo>
                  <a:pt x="2173223" y="112776"/>
                </a:lnTo>
                <a:lnTo>
                  <a:pt x="2177795" y="111252"/>
                </a:lnTo>
                <a:lnTo>
                  <a:pt x="2174747" y="102108"/>
                </a:lnTo>
                <a:lnTo>
                  <a:pt x="2176652" y="99822"/>
                </a:lnTo>
                <a:lnTo>
                  <a:pt x="2173223" y="102108"/>
                </a:lnTo>
                <a:close/>
              </a:path>
              <a:path w="3809999" h="210312">
                <a:moveTo>
                  <a:pt x="2177795" y="99060"/>
                </a:moveTo>
                <a:lnTo>
                  <a:pt x="2179319" y="96012"/>
                </a:lnTo>
                <a:lnTo>
                  <a:pt x="2179319" y="94488"/>
                </a:lnTo>
                <a:lnTo>
                  <a:pt x="2176652" y="99822"/>
                </a:lnTo>
                <a:lnTo>
                  <a:pt x="2176271" y="100584"/>
                </a:lnTo>
                <a:lnTo>
                  <a:pt x="2177795" y="99060"/>
                </a:lnTo>
                <a:close/>
              </a:path>
              <a:path w="3809999" h="210312">
                <a:moveTo>
                  <a:pt x="2180674" y="90593"/>
                </a:moveTo>
                <a:lnTo>
                  <a:pt x="2183891" y="74676"/>
                </a:lnTo>
                <a:lnTo>
                  <a:pt x="2177795" y="70104"/>
                </a:lnTo>
                <a:lnTo>
                  <a:pt x="2177795" y="82296"/>
                </a:lnTo>
                <a:lnTo>
                  <a:pt x="2176652" y="81533"/>
                </a:lnTo>
                <a:lnTo>
                  <a:pt x="2179319" y="86868"/>
                </a:lnTo>
                <a:lnTo>
                  <a:pt x="2179319" y="83820"/>
                </a:lnTo>
                <a:lnTo>
                  <a:pt x="2180674" y="90593"/>
                </a:lnTo>
                <a:close/>
              </a:path>
              <a:path w="3809999" h="210312">
                <a:moveTo>
                  <a:pt x="2168651" y="102108"/>
                </a:moveTo>
                <a:lnTo>
                  <a:pt x="2164079" y="102108"/>
                </a:lnTo>
                <a:lnTo>
                  <a:pt x="2168651" y="112776"/>
                </a:lnTo>
                <a:lnTo>
                  <a:pt x="2173223" y="112776"/>
                </a:lnTo>
                <a:lnTo>
                  <a:pt x="2171699" y="102108"/>
                </a:lnTo>
                <a:lnTo>
                  <a:pt x="2168651" y="102108"/>
                </a:lnTo>
                <a:close/>
              </a:path>
              <a:path w="3809999" h="210312">
                <a:moveTo>
                  <a:pt x="2151887" y="106680"/>
                </a:moveTo>
                <a:lnTo>
                  <a:pt x="2159507" y="111252"/>
                </a:lnTo>
                <a:lnTo>
                  <a:pt x="2151887" y="76200"/>
                </a:lnTo>
                <a:lnTo>
                  <a:pt x="2148839" y="79248"/>
                </a:lnTo>
                <a:lnTo>
                  <a:pt x="2147315" y="83820"/>
                </a:lnTo>
                <a:lnTo>
                  <a:pt x="2147315" y="100584"/>
                </a:lnTo>
                <a:lnTo>
                  <a:pt x="2151887" y="106680"/>
                </a:lnTo>
                <a:close/>
              </a:path>
              <a:path w="3809999" h="210312">
                <a:moveTo>
                  <a:pt x="1313687" y="91440"/>
                </a:moveTo>
                <a:lnTo>
                  <a:pt x="1316735" y="83820"/>
                </a:lnTo>
                <a:lnTo>
                  <a:pt x="1316735" y="71628"/>
                </a:lnTo>
                <a:lnTo>
                  <a:pt x="1312163" y="74676"/>
                </a:lnTo>
                <a:lnTo>
                  <a:pt x="1309115" y="77724"/>
                </a:lnTo>
                <a:lnTo>
                  <a:pt x="1304543" y="88392"/>
                </a:lnTo>
                <a:lnTo>
                  <a:pt x="1303019" y="92964"/>
                </a:lnTo>
                <a:lnTo>
                  <a:pt x="1307591" y="94488"/>
                </a:lnTo>
                <a:lnTo>
                  <a:pt x="1312544" y="94488"/>
                </a:lnTo>
                <a:lnTo>
                  <a:pt x="1313687" y="89916"/>
                </a:lnTo>
                <a:lnTo>
                  <a:pt x="1313687" y="91440"/>
                </a:lnTo>
                <a:close/>
              </a:path>
              <a:path w="3809999" h="210312">
                <a:moveTo>
                  <a:pt x="1328927" y="79248"/>
                </a:moveTo>
                <a:lnTo>
                  <a:pt x="1328927" y="68580"/>
                </a:lnTo>
                <a:lnTo>
                  <a:pt x="1324355" y="79248"/>
                </a:lnTo>
                <a:lnTo>
                  <a:pt x="1322831" y="70104"/>
                </a:lnTo>
                <a:lnTo>
                  <a:pt x="1316735" y="71628"/>
                </a:lnTo>
                <a:lnTo>
                  <a:pt x="1316735" y="83820"/>
                </a:lnTo>
                <a:lnTo>
                  <a:pt x="1318259" y="82296"/>
                </a:lnTo>
                <a:lnTo>
                  <a:pt x="1321307" y="80772"/>
                </a:lnTo>
                <a:lnTo>
                  <a:pt x="1325879" y="79248"/>
                </a:lnTo>
                <a:lnTo>
                  <a:pt x="1328927" y="79248"/>
                </a:lnTo>
                <a:close/>
              </a:path>
              <a:path w="3809999" h="210312">
                <a:moveTo>
                  <a:pt x="1316735" y="83820"/>
                </a:moveTo>
                <a:lnTo>
                  <a:pt x="1316735" y="85344"/>
                </a:lnTo>
                <a:lnTo>
                  <a:pt x="1319783" y="82296"/>
                </a:lnTo>
                <a:lnTo>
                  <a:pt x="1318259" y="82296"/>
                </a:lnTo>
                <a:lnTo>
                  <a:pt x="1316735" y="83820"/>
                </a:lnTo>
                <a:close/>
              </a:path>
              <a:path w="3809999" h="210312">
                <a:moveTo>
                  <a:pt x="1331975" y="79248"/>
                </a:moveTo>
                <a:lnTo>
                  <a:pt x="1333499" y="79248"/>
                </a:lnTo>
                <a:lnTo>
                  <a:pt x="1336547" y="80772"/>
                </a:lnTo>
                <a:lnTo>
                  <a:pt x="1338071" y="80772"/>
                </a:lnTo>
                <a:lnTo>
                  <a:pt x="1335023" y="80772"/>
                </a:lnTo>
                <a:lnTo>
                  <a:pt x="1339595" y="82296"/>
                </a:lnTo>
                <a:lnTo>
                  <a:pt x="1339595" y="71628"/>
                </a:lnTo>
                <a:lnTo>
                  <a:pt x="1335023" y="68580"/>
                </a:lnTo>
                <a:lnTo>
                  <a:pt x="1331975" y="79248"/>
                </a:lnTo>
                <a:close/>
              </a:path>
              <a:path w="3809999" h="210312">
                <a:moveTo>
                  <a:pt x="1328927" y="68580"/>
                </a:moveTo>
                <a:lnTo>
                  <a:pt x="1328927" y="79248"/>
                </a:lnTo>
                <a:lnTo>
                  <a:pt x="1331975" y="79248"/>
                </a:lnTo>
                <a:lnTo>
                  <a:pt x="1335023" y="68580"/>
                </a:lnTo>
                <a:lnTo>
                  <a:pt x="1328927" y="68580"/>
                </a:lnTo>
                <a:close/>
              </a:path>
              <a:path w="3809999" h="210312">
                <a:moveTo>
                  <a:pt x="1307591" y="94488"/>
                </a:moveTo>
                <a:lnTo>
                  <a:pt x="1312163" y="100584"/>
                </a:lnTo>
                <a:lnTo>
                  <a:pt x="1312163" y="96012"/>
                </a:lnTo>
                <a:lnTo>
                  <a:pt x="1354835" y="103632"/>
                </a:lnTo>
                <a:lnTo>
                  <a:pt x="1348739" y="94488"/>
                </a:lnTo>
                <a:lnTo>
                  <a:pt x="1344167" y="73152"/>
                </a:lnTo>
                <a:lnTo>
                  <a:pt x="1341119" y="83820"/>
                </a:lnTo>
                <a:lnTo>
                  <a:pt x="1339595" y="83820"/>
                </a:lnTo>
                <a:lnTo>
                  <a:pt x="1342643" y="86868"/>
                </a:lnTo>
                <a:lnTo>
                  <a:pt x="1344167" y="94488"/>
                </a:lnTo>
                <a:lnTo>
                  <a:pt x="1344167" y="99060"/>
                </a:lnTo>
                <a:lnTo>
                  <a:pt x="1312544" y="94488"/>
                </a:lnTo>
                <a:lnTo>
                  <a:pt x="1307591" y="94488"/>
                </a:lnTo>
                <a:close/>
              </a:path>
              <a:path w="3809999" h="210312">
                <a:moveTo>
                  <a:pt x="1344167" y="73152"/>
                </a:moveTo>
                <a:lnTo>
                  <a:pt x="1348739" y="94488"/>
                </a:lnTo>
                <a:lnTo>
                  <a:pt x="1354835" y="103632"/>
                </a:lnTo>
                <a:lnTo>
                  <a:pt x="1353311" y="92964"/>
                </a:lnTo>
                <a:lnTo>
                  <a:pt x="1353311" y="86868"/>
                </a:lnTo>
                <a:lnTo>
                  <a:pt x="1351787" y="82296"/>
                </a:lnTo>
                <a:lnTo>
                  <a:pt x="1348739" y="77724"/>
                </a:lnTo>
                <a:lnTo>
                  <a:pt x="1344167" y="73152"/>
                </a:lnTo>
                <a:close/>
              </a:path>
              <a:path w="3809999" h="210312">
                <a:moveTo>
                  <a:pt x="1339595" y="71628"/>
                </a:moveTo>
                <a:lnTo>
                  <a:pt x="1339595" y="82296"/>
                </a:lnTo>
                <a:lnTo>
                  <a:pt x="1341119" y="83820"/>
                </a:lnTo>
                <a:lnTo>
                  <a:pt x="1344167" y="73152"/>
                </a:lnTo>
                <a:lnTo>
                  <a:pt x="1339595" y="71628"/>
                </a:lnTo>
                <a:close/>
              </a:path>
              <a:path w="3809999" h="210312">
                <a:moveTo>
                  <a:pt x="1312163" y="100584"/>
                </a:moveTo>
                <a:lnTo>
                  <a:pt x="1307591" y="94488"/>
                </a:lnTo>
                <a:lnTo>
                  <a:pt x="1303019" y="92964"/>
                </a:lnTo>
                <a:lnTo>
                  <a:pt x="1301495" y="103632"/>
                </a:lnTo>
                <a:lnTo>
                  <a:pt x="1354835" y="103632"/>
                </a:lnTo>
                <a:lnTo>
                  <a:pt x="1312163" y="96012"/>
                </a:lnTo>
                <a:lnTo>
                  <a:pt x="1312163" y="100584"/>
                </a:lnTo>
                <a:close/>
              </a:path>
              <a:path w="3809999" h="210312">
                <a:moveTo>
                  <a:pt x="1342643" y="86868"/>
                </a:moveTo>
                <a:lnTo>
                  <a:pt x="1341119" y="86868"/>
                </a:lnTo>
                <a:lnTo>
                  <a:pt x="1342643" y="89916"/>
                </a:lnTo>
                <a:lnTo>
                  <a:pt x="1344167" y="94488"/>
                </a:lnTo>
                <a:lnTo>
                  <a:pt x="1342643" y="86868"/>
                </a:lnTo>
                <a:close/>
              </a:path>
              <a:path w="3809999" h="210312">
                <a:moveTo>
                  <a:pt x="361187" y="91440"/>
                </a:moveTo>
                <a:lnTo>
                  <a:pt x="364235" y="83820"/>
                </a:lnTo>
                <a:lnTo>
                  <a:pt x="364235" y="71628"/>
                </a:lnTo>
                <a:lnTo>
                  <a:pt x="359663" y="74676"/>
                </a:lnTo>
                <a:lnTo>
                  <a:pt x="356615" y="77724"/>
                </a:lnTo>
                <a:lnTo>
                  <a:pt x="352043" y="88392"/>
                </a:lnTo>
                <a:lnTo>
                  <a:pt x="350519" y="92964"/>
                </a:lnTo>
                <a:lnTo>
                  <a:pt x="355091" y="94488"/>
                </a:lnTo>
                <a:lnTo>
                  <a:pt x="360044" y="94488"/>
                </a:lnTo>
                <a:lnTo>
                  <a:pt x="361187" y="89916"/>
                </a:lnTo>
                <a:lnTo>
                  <a:pt x="361187" y="91440"/>
                </a:lnTo>
                <a:close/>
              </a:path>
              <a:path w="3809999" h="210312">
                <a:moveTo>
                  <a:pt x="376427" y="79248"/>
                </a:moveTo>
                <a:lnTo>
                  <a:pt x="376427" y="68580"/>
                </a:lnTo>
                <a:lnTo>
                  <a:pt x="371855" y="79248"/>
                </a:lnTo>
                <a:lnTo>
                  <a:pt x="370331" y="70104"/>
                </a:lnTo>
                <a:lnTo>
                  <a:pt x="364235" y="71628"/>
                </a:lnTo>
                <a:lnTo>
                  <a:pt x="364235" y="83820"/>
                </a:lnTo>
                <a:lnTo>
                  <a:pt x="365759" y="82296"/>
                </a:lnTo>
                <a:lnTo>
                  <a:pt x="368807" y="80772"/>
                </a:lnTo>
                <a:lnTo>
                  <a:pt x="373379" y="79248"/>
                </a:lnTo>
                <a:lnTo>
                  <a:pt x="376427" y="79248"/>
                </a:lnTo>
                <a:close/>
              </a:path>
              <a:path w="3809999" h="210312">
                <a:moveTo>
                  <a:pt x="364235" y="83820"/>
                </a:moveTo>
                <a:lnTo>
                  <a:pt x="364235" y="85344"/>
                </a:lnTo>
                <a:lnTo>
                  <a:pt x="367283" y="82296"/>
                </a:lnTo>
                <a:lnTo>
                  <a:pt x="365759" y="82296"/>
                </a:lnTo>
                <a:lnTo>
                  <a:pt x="364235" y="83820"/>
                </a:lnTo>
                <a:close/>
              </a:path>
              <a:path w="3809999" h="210312">
                <a:moveTo>
                  <a:pt x="387095" y="71628"/>
                </a:moveTo>
                <a:lnTo>
                  <a:pt x="382523" y="68580"/>
                </a:lnTo>
                <a:lnTo>
                  <a:pt x="380999" y="79248"/>
                </a:lnTo>
                <a:lnTo>
                  <a:pt x="382523" y="68580"/>
                </a:lnTo>
                <a:lnTo>
                  <a:pt x="376427" y="68580"/>
                </a:lnTo>
                <a:lnTo>
                  <a:pt x="379475" y="79248"/>
                </a:lnTo>
                <a:lnTo>
                  <a:pt x="384047" y="80772"/>
                </a:lnTo>
                <a:lnTo>
                  <a:pt x="387095" y="71628"/>
                </a:lnTo>
                <a:close/>
              </a:path>
              <a:path w="3809999" h="210312">
                <a:moveTo>
                  <a:pt x="355091" y="94488"/>
                </a:moveTo>
                <a:lnTo>
                  <a:pt x="359663" y="100584"/>
                </a:lnTo>
                <a:lnTo>
                  <a:pt x="359663" y="96012"/>
                </a:lnTo>
                <a:lnTo>
                  <a:pt x="402335" y="103632"/>
                </a:lnTo>
                <a:lnTo>
                  <a:pt x="396239" y="94488"/>
                </a:lnTo>
                <a:lnTo>
                  <a:pt x="391667" y="73152"/>
                </a:lnTo>
                <a:lnTo>
                  <a:pt x="388619" y="83820"/>
                </a:lnTo>
                <a:lnTo>
                  <a:pt x="387095" y="83820"/>
                </a:lnTo>
                <a:lnTo>
                  <a:pt x="390143" y="86868"/>
                </a:lnTo>
                <a:lnTo>
                  <a:pt x="391667" y="94488"/>
                </a:lnTo>
                <a:lnTo>
                  <a:pt x="391667" y="99060"/>
                </a:lnTo>
                <a:lnTo>
                  <a:pt x="360044" y="94488"/>
                </a:lnTo>
                <a:lnTo>
                  <a:pt x="355091" y="94488"/>
                </a:lnTo>
                <a:close/>
              </a:path>
              <a:path w="3809999" h="210312">
                <a:moveTo>
                  <a:pt x="391667" y="73152"/>
                </a:moveTo>
                <a:lnTo>
                  <a:pt x="396239" y="94488"/>
                </a:lnTo>
                <a:lnTo>
                  <a:pt x="402335" y="103632"/>
                </a:lnTo>
                <a:lnTo>
                  <a:pt x="400811" y="92964"/>
                </a:lnTo>
                <a:lnTo>
                  <a:pt x="400811" y="86868"/>
                </a:lnTo>
                <a:lnTo>
                  <a:pt x="399287" y="82296"/>
                </a:lnTo>
                <a:lnTo>
                  <a:pt x="396239" y="77724"/>
                </a:lnTo>
                <a:lnTo>
                  <a:pt x="391667" y="73152"/>
                </a:lnTo>
                <a:close/>
              </a:path>
              <a:path w="3809999" h="210312">
                <a:moveTo>
                  <a:pt x="382523" y="80772"/>
                </a:moveTo>
                <a:lnTo>
                  <a:pt x="387095" y="82296"/>
                </a:lnTo>
                <a:lnTo>
                  <a:pt x="385571" y="80772"/>
                </a:lnTo>
                <a:lnTo>
                  <a:pt x="388619" y="83820"/>
                </a:lnTo>
                <a:lnTo>
                  <a:pt x="391667" y="73152"/>
                </a:lnTo>
                <a:lnTo>
                  <a:pt x="387095" y="71628"/>
                </a:lnTo>
                <a:lnTo>
                  <a:pt x="384047" y="80772"/>
                </a:lnTo>
                <a:lnTo>
                  <a:pt x="382523" y="80772"/>
                </a:lnTo>
                <a:close/>
              </a:path>
              <a:path w="3809999" h="210312">
                <a:moveTo>
                  <a:pt x="359663" y="100584"/>
                </a:moveTo>
                <a:lnTo>
                  <a:pt x="355091" y="94488"/>
                </a:lnTo>
                <a:lnTo>
                  <a:pt x="350519" y="92964"/>
                </a:lnTo>
                <a:lnTo>
                  <a:pt x="348995" y="103632"/>
                </a:lnTo>
                <a:lnTo>
                  <a:pt x="402335" y="103632"/>
                </a:lnTo>
                <a:lnTo>
                  <a:pt x="359663" y="96012"/>
                </a:lnTo>
                <a:lnTo>
                  <a:pt x="359663" y="100584"/>
                </a:lnTo>
                <a:close/>
              </a:path>
              <a:path w="3809999" h="210312">
                <a:moveTo>
                  <a:pt x="390143" y="86868"/>
                </a:moveTo>
                <a:lnTo>
                  <a:pt x="388619" y="86868"/>
                </a:lnTo>
                <a:lnTo>
                  <a:pt x="390143" y="89916"/>
                </a:lnTo>
                <a:lnTo>
                  <a:pt x="391667" y="94488"/>
                </a:lnTo>
                <a:lnTo>
                  <a:pt x="390143" y="86868"/>
                </a:lnTo>
                <a:close/>
              </a:path>
              <a:path w="3809999" h="210312">
                <a:moveTo>
                  <a:pt x="3674363" y="158496"/>
                </a:moveTo>
                <a:lnTo>
                  <a:pt x="3671315" y="160020"/>
                </a:lnTo>
                <a:lnTo>
                  <a:pt x="3665219" y="160020"/>
                </a:lnTo>
                <a:lnTo>
                  <a:pt x="3662171" y="158496"/>
                </a:lnTo>
                <a:lnTo>
                  <a:pt x="3657599" y="158496"/>
                </a:lnTo>
                <a:lnTo>
                  <a:pt x="3657599" y="51816"/>
                </a:lnTo>
                <a:lnTo>
                  <a:pt x="3654551" y="53340"/>
                </a:lnTo>
                <a:lnTo>
                  <a:pt x="3657599" y="169164"/>
                </a:lnTo>
                <a:lnTo>
                  <a:pt x="3660647" y="169164"/>
                </a:lnTo>
                <a:lnTo>
                  <a:pt x="3659123" y="160020"/>
                </a:lnTo>
                <a:lnTo>
                  <a:pt x="3660647" y="169164"/>
                </a:lnTo>
                <a:lnTo>
                  <a:pt x="3663695" y="169164"/>
                </a:lnTo>
                <a:lnTo>
                  <a:pt x="3663695" y="160020"/>
                </a:lnTo>
                <a:lnTo>
                  <a:pt x="3668267" y="169164"/>
                </a:lnTo>
                <a:lnTo>
                  <a:pt x="3672839" y="169164"/>
                </a:lnTo>
                <a:lnTo>
                  <a:pt x="3674363" y="158496"/>
                </a:lnTo>
                <a:close/>
              </a:path>
              <a:path w="3809999" h="210312">
                <a:moveTo>
                  <a:pt x="3659123" y="60960"/>
                </a:moveTo>
                <a:lnTo>
                  <a:pt x="3659124" y="158495"/>
                </a:lnTo>
                <a:lnTo>
                  <a:pt x="3659123" y="62484"/>
                </a:lnTo>
                <a:lnTo>
                  <a:pt x="3662171" y="60960"/>
                </a:lnTo>
                <a:lnTo>
                  <a:pt x="3660647" y="51816"/>
                </a:lnTo>
                <a:lnTo>
                  <a:pt x="3657599" y="51816"/>
                </a:lnTo>
                <a:lnTo>
                  <a:pt x="3658361" y="158496"/>
                </a:lnTo>
                <a:lnTo>
                  <a:pt x="3659124" y="158495"/>
                </a:lnTo>
                <a:lnTo>
                  <a:pt x="3659123" y="60960"/>
                </a:lnTo>
                <a:close/>
              </a:path>
              <a:path w="3809999" h="210312">
                <a:moveTo>
                  <a:pt x="3657599" y="51816"/>
                </a:moveTo>
                <a:lnTo>
                  <a:pt x="3657599" y="158496"/>
                </a:lnTo>
                <a:lnTo>
                  <a:pt x="3657599" y="156972"/>
                </a:lnTo>
                <a:lnTo>
                  <a:pt x="3658361" y="158496"/>
                </a:lnTo>
                <a:lnTo>
                  <a:pt x="3657599" y="51816"/>
                </a:lnTo>
                <a:close/>
              </a:path>
              <a:path w="3809999" h="210312">
                <a:moveTo>
                  <a:pt x="3657599" y="169164"/>
                </a:moveTo>
                <a:lnTo>
                  <a:pt x="3654551" y="53340"/>
                </a:lnTo>
                <a:lnTo>
                  <a:pt x="3649979" y="54864"/>
                </a:lnTo>
                <a:lnTo>
                  <a:pt x="3648455" y="59436"/>
                </a:lnTo>
                <a:lnTo>
                  <a:pt x="3648455" y="161544"/>
                </a:lnTo>
                <a:lnTo>
                  <a:pt x="3649979" y="164592"/>
                </a:lnTo>
                <a:lnTo>
                  <a:pt x="3654551" y="167640"/>
                </a:lnTo>
                <a:lnTo>
                  <a:pt x="3657599" y="169164"/>
                </a:lnTo>
                <a:close/>
              </a:path>
              <a:path w="3809999" h="210312">
                <a:moveTo>
                  <a:pt x="3675887" y="158496"/>
                </a:moveTo>
                <a:lnTo>
                  <a:pt x="3678935" y="158496"/>
                </a:lnTo>
                <a:lnTo>
                  <a:pt x="3678021" y="158800"/>
                </a:lnTo>
                <a:lnTo>
                  <a:pt x="3677412" y="159003"/>
                </a:lnTo>
                <a:lnTo>
                  <a:pt x="3674363" y="160020"/>
                </a:lnTo>
                <a:lnTo>
                  <a:pt x="3674363" y="158496"/>
                </a:lnTo>
                <a:lnTo>
                  <a:pt x="3672839" y="169164"/>
                </a:lnTo>
                <a:lnTo>
                  <a:pt x="3675887" y="169164"/>
                </a:lnTo>
                <a:lnTo>
                  <a:pt x="3677411" y="160020"/>
                </a:lnTo>
                <a:lnTo>
                  <a:pt x="3680459" y="167640"/>
                </a:lnTo>
                <a:lnTo>
                  <a:pt x="3678935" y="156972"/>
                </a:lnTo>
                <a:lnTo>
                  <a:pt x="3677411" y="157734"/>
                </a:lnTo>
                <a:lnTo>
                  <a:pt x="3675887" y="158496"/>
                </a:lnTo>
                <a:close/>
              </a:path>
              <a:path w="3809999" h="210312">
                <a:moveTo>
                  <a:pt x="3677411" y="158496"/>
                </a:moveTo>
                <a:lnTo>
                  <a:pt x="3677412" y="159003"/>
                </a:lnTo>
                <a:lnTo>
                  <a:pt x="3678021" y="158800"/>
                </a:lnTo>
                <a:lnTo>
                  <a:pt x="3678173" y="158495"/>
                </a:lnTo>
                <a:lnTo>
                  <a:pt x="3677411" y="158496"/>
                </a:lnTo>
                <a:close/>
              </a:path>
              <a:path w="3809999" h="210312">
                <a:moveTo>
                  <a:pt x="3677411" y="61722"/>
                </a:moveTo>
                <a:lnTo>
                  <a:pt x="3678935" y="156972"/>
                </a:lnTo>
                <a:lnTo>
                  <a:pt x="3680459" y="167640"/>
                </a:lnTo>
                <a:lnTo>
                  <a:pt x="3685031" y="164592"/>
                </a:lnTo>
                <a:lnTo>
                  <a:pt x="3686555" y="161544"/>
                </a:lnTo>
                <a:lnTo>
                  <a:pt x="3686555" y="54864"/>
                </a:lnTo>
                <a:lnTo>
                  <a:pt x="3680459" y="51816"/>
                </a:lnTo>
                <a:lnTo>
                  <a:pt x="3678935" y="62484"/>
                </a:lnTo>
                <a:lnTo>
                  <a:pt x="3677411" y="61722"/>
                </a:lnTo>
                <a:close/>
              </a:path>
              <a:path w="3809999" h="210312">
                <a:moveTo>
                  <a:pt x="3677411" y="62484"/>
                </a:moveTo>
                <a:lnTo>
                  <a:pt x="3677411" y="157734"/>
                </a:lnTo>
                <a:lnTo>
                  <a:pt x="3678935" y="156972"/>
                </a:lnTo>
                <a:lnTo>
                  <a:pt x="3677411" y="61722"/>
                </a:lnTo>
                <a:lnTo>
                  <a:pt x="3677411" y="62484"/>
                </a:lnTo>
                <a:close/>
              </a:path>
              <a:path w="3809999" h="210312">
                <a:moveTo>
                  <a:pt x="3674363" y="60960"/>
                </a:moveTo>
                <a:lnTo>
                  <a:pt x="3675887" y="60960"/>
                </a:lnTo>
                <a:lnTo>
                  <a:pt x="3677411" y="61722"/>
                </a:lnTo>
                <a:lnTo>
                  <a:pt x="3678935" y="62484"/>
                </a:lnTo>
                <a:lnTo>
                  <a:pt x="3680459" y="51816"/>
                </a:lnTo>
                <a:lnTo>
                  <a:pt x="3677411" y="60960"/>
                </a:lnTo>
                <a:lnTo>
                  <a:pt x="3675887" y="51816"/>
                </a:lnTo>
                <a:lnTo>
                  <a:pt x="3674363" y="60960"/>
                </a:lnTo>
                <a:close/>
              </a:path>
              <a:path w="3809999" h="210312">
                <a:moveTo>
                  <a:pt x="3665219" y="60960"/>
                </a:moveTo>
                <a:lnTo>
                  <a:pt x="3674363" y="60960"/>
                </a:lnTo>
                <a:lnTo>
                  <a:pt x="3675887" y="51816"/>
                </a:lnTo>
                <a:lnTo>
                  <a:pt x="3672839" y="50292"/>
                </a:lnTo>
                <a:lnTo>
                  <a:pt x="3668267" y="50292"/>
                </a:lnTo>
                <a:lnTo>
                  <a:pt x="3665219" y="60960"/>
                </a:lnTo>
                <a:close/>
              </a:path>
              <a:path w="3809999" h="210312">
                <a:moveTo>
                  <a:pt x="3663695" y="50292"/>
                </a:moveTo>
                <a:lnTo>
                  <a:pt x="3660647" y="51816"/>
                </a:lnTo>
                <a:lnTo>
                  <a:pt x="3662171" y="60960"/>
                </a:lnTo>
                <a:lnTo>
                  <a:pt x="3665219" y="60960"/>
                </a:lnTo>
                <a:lnTo>
                  <a:pt x="3668267" y="50292"/>
                </a:lnTo>
                <a:lnTo>
                  <a:pt x="3663695" y="50292"/>
                </a:lnTo>
                <a:close/>
              </a:path>
              <a:path w="3809999" h="210312">
                <a:moveTo>
                  <a:pt x="2833115" y="158496"/>
                </a:moveTo>
                <a:lnTo>
                  <a:pt x="2830067" y="160020"/>
                </a:lnTo>
                <a:lnTo>
                  <a:pt x="2823971" y="160020"/>
                </a:lnTo>
                <a:lnTo>
                  <a:pt x="2820923" y="158496"/>
                </a:lnTo>
                <a:lnTo>
                  <a:pt x="2816351" y="158496"/>
                </a:lnTo>
                <a:lnTo>
                  <a:pt x="2816351" y="51816"/>
                </a:lnTo>
                <a:lnTo>
                  <a:pt x="2813303" y="53340"/>
                </a:lnTo>
                <a:lnTo>
                  <a:pt x="2816351" y="169164"/>
                </a:lnTo>
                <a:lnTo>
                  <a:pt x="2819399" y="169164"/>
                </a:lnTo>
                <a:lnTo>
                  <a:pt x="2817875" y="160020"/>
                </a:lnTo>
                <a:lnTo>
                  <a:pt x="2819399" y="169164"/>
                </a:lnTo>
                <a:lnTo>
                  <a:pt x="2822447" y="169164"/>
                </a:lnTo>
                <a:lnTo>
                  <a:pt x="2822447" y="160020"/>
                </a:lnTo>
                <a:lnTo>
                  <a:pt x="2827019" y="169164"/>
                </a:lnTo>
                <a:lnTo>
                  <a:pt x="2831591" y="169164"/>
                </a:lnTo>
                <a:lnTo>
                  <a:pt x="2833115" y="158496"/>
                </a:lnTo>
                <a:close/>
              </a:path>
              <a:path w="3809999" h="210312">
                <a:moveTo>
                  <a:pt x="2817875" y="60960"/>
                </a:moveTo>
                <a:lnTo>
                  <a:pt x="2817876" y="158495"/>
                </a:lnTo>
                <a:lnTo>
                  <a:pt x="2817875" y="62484"/>
                </a:lnTo>
                <a:lnTo>
                  <a:pt x="2820923" y="60960"/>
                </a:lnTo>
                <a:lnTo>
                  <a:pt x="2819399" y="51816"/>
                </a:lnTo>
                <a:lnTo>
                  <a:pt x="2816351" y="51816"/>
                </a:lnTo>
                <a:lnTo>
                  <a:pt x="2817113" y="158496"/>
                </a:lnTo>
                <a:lnTo>
                  <a:pt x="2817876" y="158495"/>
                </a:lnTo>
                <a:lnTo>
                  <a:pt x="2817875" y="60960"/>
                </a:lnTo>
                <a:close/>
              </a:path>
              <a:path w="3809999" h="210312">
                <a:moveTo>
                  <a:pt x="2816351" y="51816"/>
                </a:moveTo>
                <a:lnTo>
                  <a:pt x="2816351" y="158496"/>
                </a:lnTo>
                <a:lnTo>
                  <a:pt x="2816351" y="156972"/>
                </a:lnTo>
                <a:lnTo>
                  <a:pt x="2817113" y="158496"/>
                </a:lnTo>
                <a:lnTo>
                  <a:pt x="2816351" y="51816"/>
                </a:lnTo>
                <a:close/>
              </a:path>
              <a:path w="3809999" h="210312">
                <a:moveTo>
                  <a:pt x="2816351" y="169164"/>
                </a:moveTo>
                <a:lnTo>
                  <a:pt x="2813303" y="53340"/>
                </a:lnTo>
                <a:lnTo>
                  <a:pt x="2808731" y="54864"/>
                </a:lnTo>
                <a:lnTo>
                  <a:pt x="2807207" y="59436"/>
                </a:lnTo>
                <a:lnTo>
                  <a:pt x="2807207" y="161544"/>
                </a:lnTo>
                <a:lnTo>
                  <a:pt x="2808731" y="164592"/>
                </a:lnTo>
                <a:lnTo>
                  <a:pt x="2813303" y="167640"/>
                </a:lnTo>
                <a:lnTo>
                  <a:pt x="2816351" y="169164"/>
                </a:lnTo>
                <a:close/>
              </a:path>
              <a:path w="3809999" h="210312">
                <a:moveTo>
                  <a:pt x="2834639" y="158496"/>
                </a:moveTo>
                <a:lnTo>
                  <a:pt x="2837687" y="158496"/>
                </a:lnTo>
                <a:lnTo>
                  <a:pt x="2836773" y="158800"/>
                </a:lnTo>
                <a:lnTo>
                  <a:pt x="2836164" y="159003"/>
                </a:lnTo>
                <a:lnTo>
                  <a:pt x="2833115" y="160020"/>
                </a:lnTo>
                <a:lnTo>
                  <a:pt x="2833115" y="158496"/>
                </a:lnTo>
                <a:lnTo>
                  <a:pt x="2831591" y="169164"/>
                </a:lnTo>
                <a:lnTo>
                  <a:pt x="2834639" y="169164"/>
                </a:lnTo>
                <a:lnTo>
                  <a:pt x="2836163" y="160020"/>
                </a:lnTo>
                <a:lnTo>
                  <a:pt x="2839211" y="167640"/>
                </a:lnTo>
                <a:lnTo>
                  <a:pt x="2837687" y="156972"/>
                </a:lnTo>
                <a:lnTo>
                  <a:pt x="2836163" y="157734"/>
                </a:lnTo>
                <a:lnTo>
                  <a:pt x="2834639" y="158496"/>
                </a:lnTo>
                <a:close/>
              </a:path>
              <a:path w="3809999" h="210312">
                <a:moveTo>
                  <a:pt x="2836163" y="158496"/>
                </a:moveTo>
                <a:lnTo>
                  <a:pt x="2836164" y="159003"/>
                </a:lnTo>
                <a:lnTo>
                  <a:pt x="2836773" y="158800"/>
                </a:lnTo>
                <a:lnTo>
                  <a:pt x="2836925" y="158495"/>
                </a:lnTo>
                <a:lnTo>
                  <a:pt x="2836163" y="158496"/>
                </a:lnTo>
                <a:close/>
              </a:path>
              <a:path w="3809999" h="210312">
                <a:moveTo>
                  <a:pt x="2836163" y="61722"/>
                </a:moveTo>
                <a:lnTo>
                  <a:pt x="2837687" y="156972"/>
                </a:lnTo>
                <a:lnTo>
                  <a:pt x="2839211" y="167640"/>
                </a:lnTo>
                <a:lnTo>
                  <a:pt x="2843783" y="164592"/>
                </a:lnTo>
                <a:lnTo>
                  <a:pt x="2845307" y="161544"/>
                </a:lnTo>
                <a:lnTo>
                  <a:pt x="2845307" y="54864"/>
                </a:lnTo>
                <a:lnTo>
                  <a:pt x="2839211" y="51816"/>
                </a:lnTo>
                <a:lnTo>
                  <a:pt x="2837687" y="62484"/>
                </a:lnTo>
                <a:lnTo>
                  <a:pt x="2836163" y="61722"/>
                </a:lnTo>
                <a:close/>
              </a:path>
              <a:path w="3809999" h="210312">
                <a:moveTo>
                  <a:pt x="2836163" y="62484"/>
                </a:moveTo>
                <a:lnTo>
                  <a:pt x="2836163" y="157734"/>
                </a:lnTo>
                <a:lnTo>
                  <a:pt x="2837687" y="156972"/>
                </a:lnTo>
                <a:lnTo>
                  <a:pt x="2836163" y="61722"/>
                </a:lnTo>
                <a:lnTo>
                  <a:pt x="2836163" y="62484"/>
                </a:lnTo>
                <a:close/>
              </a:path>
              <a:path w="3809999" h="210312">
                <a:moveTo>
                  <a:pt x="2833115" y="60960"/>
                </a:moveTo>
                <a:lnTo>
                  <a:pt x="2834639" y="60960"/>
                </a:lnTo>
                <a:lnTo>
                  <a:pt x="2836163" y="61722"/>
                </a:lnTo>
                <a:lnTo>
                  <a:pt x="2837687" y="62484"/>
                </a:lnTo>
                <a:lnTo>
                  <a:pt x="2839211" y="51816"/>
                </a:lnTo>
                <a:lnTo>
                  <a:pt x="2836163" y="60960"/>
                </a:lnTo>
                <a:lnTo>
                  <a:pt x="2834639" y="51816"/>
                </a:lnTo>
                <a:lnTo>
                  <a:pt x="2833115" y="60960"/>
                </a:lnTo>
                <a:close/>
              </a:path>
              <a:path w="3809999" h="210312">
                <a:moveTo>
                  <a:pt x="2823971" y="60960"/>
                </a:moveTo>
                <a:lnTo>
                  <a:pt x="2833115" y="60960"/>
                </a:lnTo>
                <a:lnTo>
                  <a:pt x="2834639" y="51816"/>
                </a:lnTo>
                <a:lnTo>
                  <a:pt x="2831591" y="50292"/>
                </a:lnTo>
                <a:lnTo>
                  <a:pt x="2827019" y="50292"/>
                </a:lnTo>
                <a:lnTo>
                  <a:pt x="2823971" y="60960"/>
                </a:lnTo>
                <a:close/>
              </a:path>
              <a:path w="3809999" h="210312">
                <a:moveTo>
                  <a:pt x="2822447" y="50292"/>
                </a:moveTo>
                <a:lnTo>
                  <a:pt x="2819399" y="51816"/>
                </a:lnTo>
                <a:lnTo>
                  <a:pt x="2820923" y="60960"/>
                </a:lnTo>
                <a:lnTo>
                  <a:pt x="2823971" y="60960"/>
                </a:lnTo>
                <a:lnTo>
                  <a:pt x="2827019" y="50292"/>
                </a:lnTo>
                <a:lnTo>
                  <a:pt x="2822447" y="50292"/>
                </a:lnTo>
                <a:close/>
              </a:path>
              <a:path w="3809999" h="210312">
                <a:moveTo>
                  <a:pt x="1973579" y="158496"/>
                </a:moveTo>
                <a:lnTo>
                  <a:pt x="1970531" y="160020"/>
                </a:lnTo>
                <a:lnTo>
                  <a:pt x="1964435" y="160020"/>
                </a:lnTo>
                <a:lnTo>
                  <a:pt x="1961387" y="158496"/>
                </a:lnTo>
                <a:lnTo>
                  <a:pt x="1956815" y="158496"/>
                </a:lnTo>
                <a:lnTo>
                  <a:pt x="1956815" y="51816"/>
                </a:lnTo>
                <a:lnTo>
                  <a:pt x="1953767" y="53340"/>
                </a:lnTo>
                <a:lnTo>
                  <a:pt x="1956815" y="169164"/>
                </a:lnTo>
                <a:lnTo>
                  <a:pt x="1959863" y="169164"/>
                </a:lnTo>
                <a:lnTo>
                  <a:pt x="1958339" y="160020"/>
                </a:lnTo>
                <a:lnTo>
                  <a:pt x="1959863" y="169164"/>
                </a:lnTo>
                <a:lnTo>
                  <a:pt x="1962911" y="169164"/>
                </a:lnTo>
                <a:lnTo>
                  <a:pt x="1962911" y="160020"/>
                </a:lnTo>
                <a:lnTo>
                  <a:pt x="1967483" y="169164"/>
                </a:lnTo>
                <a:lnTo>
                  <a:pt x="1972055" y="169164"/>
                </a:lnTo>
                <a:lnTo>
                  <a:pt x="1973579" y="158496"/>
                </a:lnTo>
                <a:close/>
              </a:path>
              <a:path w="3809999" h="210312">
                <a:moveTo>
                  <a:pt x="1958339" y="60960"/>
                </a:moveTo>
                <a:lnTo>
                  <a:pt x="1958340" y="158495"/>
                </a:lnTo>
                <a:lnTo>
                  <a:pt x="1958339" y="62484"/>
                </a:lnTo>
                <a:lnTo>
                  <a:pt x="1961387" y="60960"/>
                </a:lnTo>
                <a:lnTo>
                  <a:pt x="1959863" y="51816"/>
                </a:lnTo>
                <a:lnTo>
                  <a:pt x="1956815" y="51816"/>
                </a:lnTo>
                <a:lnTo>
                  <a:pt x="1957577" y="158496"/>
                </a:lnTo>
                <a:lnTo>
                  <a:pt x="1958340" y="158495"/>
                </a:lnTo>
                <a:lnTo>
                  <a:pt x="1958339" y="60960"/>
                </a:lnTo>
                <a:close/>
              </a:path>
              <a:path w="3809999" h="210312">
                <a:moveTo>
                  <a:pt x="1956815" y="51816"/>
                </a:moveTo>
                <a:lnTo>
                  <a:pt x="1956815" y="158496"/>
                </a:lnTo>
                <a:lnTo>
                  <a:pt x="1956815" y="156972"/>
                </a:lnTo>
                <a:lnTo>
                  <a:pt x="1957577" y="158496"/>
                </a:lnTo>
                <a:lnTo>
                  <a:pt x="1956815" y="51816"/>
                </a:lnTo>
                <a:close/>
              </a:path>
              <a:path w="3809999" h="210312">
                <a:moveTo>
                  <a:pt x="1956815" y="169164"/>
                </a:moveTo>
                <a:lnTo>
                  <a:pt x="1953767" y="53340"/>
                </a:lnTo>
                <a:lnTo>
                  <a:pt x="1949195" y="54864"/>
                </a:lnTo>
                <a:lnTo>
                  <a:pt x="1947671" y="59436"/>
                </a:lnTo>
                <a:lnTo>
                  <a:pt x="1947671" y="161544"/>
                </a:lnTo>
                <a:lnTo>
                  <a:pt x="1949195" y="164592"/>
                </a:lnTo>
                <a:lnTo>
                  <a:pt x="1953767" y="167640"/>
                </a:lnTo>
                <a:lnTo>
                  <a:pt x="1956815" y="169164"/>
                </a:lnTo>
                <a:close/>
              </a:path>
              <a:path w="3809999" h="210312">
                <a:moveTo>
                  <a:pt x="1975103" y="158496"/>
                </a:moveTo>
                <a:lnTo>
                  <a:pt x="1978151" y="158496"/>
                </a:lnTo>
                <a:lnTo>
                  <a:pt x="1977237" y="158800"/>
                </a:lnTo>
                <a:lnTo>
                  <a:pt x="1976628" y="159003"/>
                </a:lnTo>
                <a:lnTo>
                  <a:pt x="1973579" y="160020"/>
                </a:lnTo>
                <a:lnTo>
                  <a:pt x="1973579" y="158496"/>
                </a:lnTo>
                <a:lnTo>
                  <a:pt x="1972055" y="169164"/>
                </a:lnTo>
                <a:lnTo>
                  <a:pt x="1975103" y="169164"/>
                </a:lnTo>
                <a:lnTo>
                  <a:pt x="1976627" y="160020"/>
                </a:lnTo>
                <a:lnTo>
                  <a:pt x="1979675" y="167640"/>
                </a:lnTo>
                <a:lnTo>
                  <a:pt x="1978151" y="156972"/>
                </a:lnTo>
                <a:lnTo>
                  <a:pt x="1976627" y="157734"/>
                </a:lnTo>
                <a:lnTo>
                  <a:pt x="1975103" y="158496"/>
                </a:lnTo>
                <a:close/>
              </a:path>
              <a:path w="3809999" h="210312">
                <a:moveTo>
                  <a:pt x="1976627" y="158496"/>
                </a:moveTo>
                <a:lnTo>
                  <a:pt x="1976628" y="159003"/>
                </a:lnTo>
                <a:lnTo>
                  <a:pt x="1977237" y="158800"/>
                </a:lnTo>
                <a:lnTo>
                  <a:pt x="1977389" y="158495"/>
                </a:lnTo>
                <a:lnTo>
                  <a:pt x="1976627" y="158496"/>
                </a:lnTo>
                <a:close/>
              </a:path>
              <a:path w="3809999" h="210312">
                <a:moveTo>
                  <a:pt x="1976627" y="61722"/>
                </a:moveTo>
                <a:lnTo>
                  <a:pt x="1978151" y="156972"/>
                </a:lnTo>
                <a:lnTo>
                  <a:pt x="1979675" y="167640"/>
                </a:lnTo>
                <a:lnTo>
                  <a:pt x="1984247" y="164592"/>
                </a:lnTo>
                <a:lnTo>
                  <a:pt x="1985771" y="161544"/>
                </a:lnTo>
                <a:lnTo>
                  <a:pt x="1985771" y="54864"/>
                </a:lnTo>
                <a:lnTo>
                  <a:pt x="1979675" y="51816"/>
                </a:lnTo>
                <a:lnTo>
                  <a:pt x="1978151" y="62484"/>
                </a:lnTo>
                <a:lnTo>
                  <a:pt x="1976627" y="61722"/>
                </a:lnTo>
                <a:close/>
              </a:path>
              <a:path w="3809999" h="210312">
                <a:moveTo>
                  <a:pt x="1976627" y="62484"/>
                </a:moveTo>
                <a:lnTo>
                  <a:pt x="1976627" y="157734"/>
                </a:lnTo>
                <a:lnTo>
                  <a:pt x="1978151" y="156972"/>
                </a:lnTo>
                <a:lnTo>
                  <a:pt x="1976627" y="61722"/>
                </a:lnTo>
                <a:lnTo>
                  <a:pt x="1976627" y="62484"/>
                </a:lnTo>
                <a:close/>
              </a:path>
              <a:path w="3809999" h="210312">
                <a:moveTo>
                  <a:pt x="1973579" y="60960"/>
                </a:moveTo>
                <a:lnTo>
                  <a:pt x="1975103" y="60960"/>
                </a:lnTo>
                <a:lnTo>
                  <a:pt x="1976627" y="61722"/>
                </a:lnTo>
                <a:lnTo>
                  <a:pt x="1978151" y="62484"/>
                </a:lnTo>
                <a:lnTo>
                  <a:pt x="1979675" y="51816"/>
                </a:lnTo>
                <a:lnTo>
                  <a:pt x="1976627" y="60960"/>
                </a:lnTo>
                <a:lnTo>
                  <a:pt x="1975103" y="51816"/>
                </a:lnTo>
                <a:lnTo>
                  <a:pt x="1973579" y="60960"/>
                </a:lnTo>
                <a:close/>
              </a:path>
              <a:path w="3809999" h="210312">
                <a:moveTo>
                  <a:pt x="1964435" y="60960"/>
                </a:moveTo>
                <a:lnTo>
                  <a:pt x="1973579" y="60960"/>
                </a:lnTo>
                <a:lnTo>
                  <a:pt x="1975103" y="51816"/>
                </a:lnTo>
                <a:lnTo>
                  <a:pt x="1972055" y="50292"/>
                </a:lnTo>
                <a:lnTo>
                  <a:pt x="1967483" y="50292"/>
                </a:lnTo>
                <a:lnTo>
                  <a:pt x="1964435" y="60960"/>
                </a:lnTo>
                <a:close/>
              </a:path>
              <a:path w="3809999" h="210312">
                <a:moveTo>
                  <a:pt x="1962911" y="50292"/>
                </a:moveTo>
                <a:lnTo>
                  <a:pt x="1959863" y="51816"/>
                </a:lnTo>
                <a:lnTo>
                  <a:pt x="1961387" y="60960"/>
                </a:lnTo>
                <a:lnTo>
                  <a:pt x="1964435" y="60960"/>
                </a:lnTo>
                <a:lnTo>
                  <a:pt x="1967483" y="50292"/>
                </a:lnTo>
                <a:lnTo>
                  <a:pt x="1962911" y="50292"/>
                </a:lnTo>
                <a:close/>
              </a:path>
              <a:path w="3809999" h="210312">
                <a:moveTo>
                  <a:pt x="1400555" y="50292"/>
                </a:moveTo>
                <a:lnTo>
                  <a:pt x="1397507" y="51816"/>
                </a:lnTo>
                <a:lnTo>
                  <a:pt x="1397507" y="59436"/>
                </a:lnTo>
                <a:lnTo>
                  <a:pt x="1397127" y="60197"/>
                </a:lnTo>
                <a:lnTo>
                  <a:pt x="1395983" y="60960"/>
                </a:lnTo>
                <a:lnTo>
                  <a:pt x="1397000" y="59943"/>
                </a:lnTo>
                <a:lnTo>
                  <a:pt x="1397507" y="59436"/>
                </a:lnTo>
                <a:lnTo>
                  <a:pt x="1397507" y="51816"/>
                </a:lnTo>
                <a:lnTo>
                  <a:pt x="1395983" y="57912"/>
                </a:lnTo>
                <a:lnTo>
                  <a:pt x="1395983" y="62484"/>
                </a:lnTo>
                <a:lnTo>
                  <a:pt x="1397507" y="60960"/>
                </a:lnTo>
                <a:lnTo>
                  <a:pt x="1399031" y="60960"/>
                </a:lnTo>
                <a:lnTo>
                  <a:pt x="1400555" y="50292"/>
                </a:lnTo>
                <a:close/>
              </a:path>
              <a:path w="3809999" h="210312">
                <a:moveTo>
                  <a:pt x="1399031" y="60960"/>
                </a:moveTo>
                <a:lnTo>
                  <a:pt x="1397507" y="60960"/>
                </a:lnTo>
                <a:lnTo>
                  <a:pt x="1395983" y="62484"/>
                </a:lnTo>
                <a:lnTo>
                  <a:pt x="1389887" y="53340"/>
                </a:lnTo>
                <a:lnTo>
                  <a:pt x="1386839" y="56388"/>
                </a:lnTo>
                <a:lnTo>
                  <a:pt x="1386839" y="59436"/>
                </a:lnTo>
                <a:lnTo>
                  <a:pt x="1388363" y="65532"/>
                </a:lnTo>
                <a:lnTo>
                  <a:pt x="1412981" y="108974"/>
                </a:lnTo>
                <a:lnTo>
                  <a:pt x="1397827" y="61562"/>
                </a:lnTo>
                <a:lnTo>
                  <a:pt x="1399031" y="60960"/>
                </a:lnTo>
                <a:close/>
              </a:path>
              <a:path w="3809999" h="210312">
                <a:moveTo>
                  <a:pt x="1394459" y="51816"/>
                </a:moveTo>
                <a:lnTo>
                  <a:pt x="1389887" y="53340"/>
                </a:lnTo>
                <a:lnTo>
                  <a:pt x="1395983" y="62484"/>
                </a:lnTo>
                <a:lnTo>
                  <a:pt x="1395983" y="57912"/>
                </a:lnTo>
                <a:lnTo>
                  <a:pt x="1397507" y="51816"/>
                </a:lnTo>
                <a:lnTo>
                  <a:pt x="1394459" y="51816"/>
                </a:lnTo>
                <a:close/>
              </a:path>
              <a:path w="3809999" h="210312">
                <a:moveTo>
                  <a:pt x="1397827" y="61562"/>
                </a:moveTo>
                <a:lnTo>
                  <a:pt x="1414271" y="106680"/>
                </a:lnTo>
                <a:lnTo>
                  <a:pt x="1414271" y="111252"/>
                </a:lnTo>
                <a:lnTo>
                  <a:pt x="1412981" y="108974"/>
                </a:lnTo>
                <a:lnTo>
                  <a:pt x="1388363" y="167640"/>
                </a:lnTo>
                <a:lnTo>
                  <a:pt x="1391411" y="169164"/>
                </a:lnTo>
                <a:lnTo>
                  <a:pt x="1392935" y="158496"/>
                </a:lnTo>
                <a:lnTo>
                  <a:pt x="1395337" y="158495"/>
                </a:lnTo>
                <a:lnTo>
                  <a:pt x="1423415" y="109728"/>
                </a:lnTo>
                <a:lnTo>
                  <a:pt x="1397827" y="61562"/>
                </a:lnTo>
                <a:close/>
              </a:path>
              <a:path w="3809999" h="210312">
                <a:moveTo>
                  <a:pt x="1412981" y="108974"/>
                </a:moveTo>
                <a:lnTo>
                  <a:pt x="1414271" y="111252"/>
                </a:lnTo>
                <a:lnTo>
                  <a:pt x="1414271" y="106680"/>
                </a:lnTo>
                <a:lnTo>
                  <a:pt x="1397827" y="61562"/>
                </a:lnTo>
                <a:lnTo>
                  <a:pt x="1412981" y="108974"/>
                </a:lnTo>
                <a:close/>
              </a:path>
              <a:path w="3809999" h="210312">
                <a:moveTo>
                  <a:pt x="1383791" y="161544"/>
                </a:moveTo>
                <a:lnTo>
                  <a:pt x="1385315" y="164592"/>
                </a:lnTo>
                <a:lnTo>
                  <a:pt x="1388363" y="167640"/>
                </a:lnTo>
                <a:lnTo>
                  <a:pt x="1412981" y="108974"/>
                </a:lnTo>
                <a:lnTo>
                  <a:pt x="1386839" y="155448"/>
                </a:lnTo>
                <a:lnTo>
                  <a:pt x="1385315" y="158496"/>
                </a:lnTo>
                <a:lnTo>
                  <a:pt x="1383791" y="161544"/>
                </a:lnTo>
                <a:close/>
              </a:path>
              <a:path w="3809999" h="210312">
                <a:moveTo>
                  <a:pt x="1408175" y="169164"/>
                </a:moveTo>
                <a:lnTo>
                  <a:pt x="1411223" y="169164"/>
                </a:lnTo>
                <a:lnTo>
                  <a:pt x="1411223" y="160020"/>
                </a:lnTo>
                <a:lnTo>
                  <a:pt x="1412747" y="160020"/>
                </a:lnTo>
                <a:lnTo>
                  <a:pt x="1415795" y="158496"/>
                </a:lnTo>
                <a:lnTo>
                  <a:pt x="1417319" y="169164"/>
                </a:lnTo>
                <a:lnTo>
                  <a:pt x="1421891" y="166116"/>
                </a:lnTo>
                <a:lnTo>
                  <a:pt x="1423415" y="163068"/>
                </a:lnTo>
                <a:lnTo>
                  <a:pt x="1432559" y="128016"/>
                </a:lnTo>
                <a:lnTo>
                  <a:pt x="1437131" y="114300"/>
                </a:lnTo>
                <a:lnTo>
                  <a:pt x="1414271" y="158496"/>
                </a:lnTo>
                <a:lnTo>
                  <a:pt x="1412747" y="158496"/>
                </a:lnTo>
                <a:lnTo>
                  <a:pt x="1409699" y="160020"/>
                </a:lnTo>
                <a:lnTo>
                  <a:pt x="1408175" y="169164"/>
                </a:lnTo>
                <a:close/>
              </a:path>
              <a:path w="3809999" h="210312">
                <a:moveTo>
                  <a:pt x="1453895" y="56388"/>
                </a:moveTo>
                <a:lnTo>
                  <a:pt x="1440180" y="81533"/>
                </a:lnTo>
                <a:lnTo>
                  <a:pt x="1435607" y="89916"/>
                </a:lnTo>
                <a:lnTo>
                  <a:pt x="1420367" y="51816"/>
                </a:lnTo>
                <a:lnTo>
                  <a:pt x="1414271" y="51816"/>
                </a:lnTo>
                <a:lnTo>
                  <a:pt x="1411223" y="50292"/>
                </a:lnTo>
                <a:lnTo>
                  <a:pt x="1406651" y="50292"/>
                </a:lnTo>
                <a:lnTo>
                  <a:pt x="1402079" y="60960"/>
                </a:lnTo>
                <a:lnTo>
                  <a:pt x="1418843" y="60960"/>
                </a:lnTo>
                <a:lnTo>
                  <a:pt x="1440179" y="103632"/>
                </a:lnTo>
                <a:lnTo>
                  <a:pt x="1444751" y="89916"/>
                </a:lnTo>
                <a:lnTo>
                  <a:pt x="1453895" y="56388"/>
                </a:lnTo>
                <a:close/>
              </a:path>
              <a:path w="3809999" h="210312">
                <a:moveTo>
                  <a:pt x="1400555" y="50292"/>
                </a:moveTo>
                <a:lnTo>
                  <a:pt x="1399031" y="60960"/>
                </a:lnTo>
                <a:lnTo>
                  <a:pt x="1402079" y="60960"/>
                </a:lnTo>
                <a:lnTo>
                  <a:pt x="1406651" y="50292"/>
                </a:lnTo>
                <a:lnTo>
                  <a:pt x="1400555" y="50292"/>
                </a:lnTo>
                <a:close/>
              </a:path>
              <a:path w="3809999" h="210312">
                <a:moveTo>
                  <a:pt x="1453895" y="166116"/>
                </a:moveTo>
                <a:lnTo>
                  <a:pt x="1458467" y="158496"/>
                </a:lnTo>
                <a:lnTo>
                  <a:pt x="1441703" y="128016"/>
                </a:lnTo>
                <a:lnTo>
                  <a:pt x="1432559" y="128016"/>
                </a:lnTo>
                <a:lnTo>
                  <a:pt x="1423415" y="163068"/>
                </a:lnTo>
                <a:lnTo>
                  <a:pt x="1437132" y="136778"/>
                </a:lnTo>
                <a:lnTo>
                  <a:pt x="1450847" y="163068"/>
                </a:lnTo>
                <a:lnTo>
                  <a:pt x="1453895" y="166116"/>
                </a:lnTo>
                <a:close/>
              </a:path>
              <a:path w="3809999" h="210312">
                <a:moveTo>
                  <a:pt x="1479803" y="60960"/>
                </a:moveTo>
                <a:lnTo>
                  <a:pt x="1453895" y="108204"/>
                </a:lnTo>
                <a:lnTo>
                  <a:pt x="1463039" y="111252"/>
                </a:lnTo>
                <a:lnTo>
                  <a:pt x="1482000" y="158496"/>
                </a:lnTo>
                <a:lnTo>
                  <a:pt x="1482851" y="158496"/>
                </a:lnTo>
                <a:lnTo>
                  <a:pt x="1482851" y="160020"/>
                </a:lnTo>
                <a:lnTo>
                  <a:pt x="1482000" y="158496"/>
                </a:lnTo>
                <a:lnTo>
                  <a:pt x="1481327" y="158496"/>
                </a:lnTo>
                <a:lnTo>
                  <a:pt x="1476755" y="160020"/>
                </a:lnTo>
                <a:lnTo>
                  <a:pt x="1464563" y="160020"/>
                </a:lnTo>
                <a:lnTo>
                  <a:pt x="1461515" y="158496"/>
                </a:lnTo>
                <a:lnTo>
                  <a:pt x="1459991" y="158496"/>
                </a:lnTo>
                <a:lnTo>
                  <a:pt x="1441703" y="128016"/>
                </a:lnTo>
                <a:lnTo>
                  <a:pt x="1458467" y="158496"/>
                </a:lnTo>
                <a:lnTo>
                  <a:pt x="1461515" y="160020"/>
                </a:lnTo>
                <a:lnTo>
                  <a:pt x="1464563" y="169164"/>
                </a:lnTo>
                <a:lnTo>
                  <a:pt x="1484375" y="169164"/>
                </a:lnTo>
                <a:lnTo>
                  <a:pt x="1482851" y="161544"/>
                </a:lnTo>
                <a:lnTo>
                  <a:pt x="1484375" y="158496"/>
                </a:lnTo>
                <a:lnTo>
                  <a:pt x="1490471" y="155448"/>
                </a:lnTo>
                <a:lnTo>
                  <a:pt x="1464734" y="108262"/>
                </a:lnTo>
                <a:lnTo>
                  <a:pt x="1463039" y="105156"/>
                </a:lnTo>
                <a:lnTo>
                  <a:pt x="1479803" y="60960"/>
                </a:lnTo>
                <a:close/>
              </a:path>
              <a:path w="3809999" h="210312">
                <a:moveTo>
                  <a:pt x="1482851" y="161544"/>
                </a:moveTo>
                <a:lnTo>
                  <a:pt x="1484375" y="169164"/>
                </a:lnTo>
                <a:lnTo>
                  <a:pt x="1488947" y="167640"/>
                </a:lnTo>
                <a:lnTo>
                  <a:pt x="1491995" y="166116"/>
                </a:lnTo>
                <a:lnTo>
                  <a:pt x="1491995" y="158496"/>
                </a:lnTo>
                <a:lnTo>
                  <a:pt x="1490471" y="155448"/>
                </a:lnTo>
                <a:lnTo>
                  <a:pt x="1484375" y="158496"/>
                </a:lnTo>
                <a:lnTo>
                  <a:pt x="1482851" y="161544"/>
                </a:lnTo>
                <a:close/>
              </a:path>
              <a:path w="3809999" h="210312">
                <a:moveTo>
                  <a:pt x="1453895" y="166116"/>
                </a:moveTo>
                <a:lnTo>
                  <a:pt x="1458467" y="169164"/>
                </a:lnTo>
                <a:lnTo>
                  <a:pt x="1464563" y="169164"/>
                </a:lnTo>
                <a:lnTo>
                  <a:pt x="1461515" y="160020"/>
                </a:lnTo>
                <a:lnTo>
                  <a:pt x="1458467" y="158496"/>
                </a:lnTo>
                <a:lnTo>
                  <a:pt x="1453895" y="166116"/>
                </a:lnTo>
                <a:close/>
              </a:path>
              <a:path w="3809999" h="210312">
                <a:moveTo>
                  <a:pt x="1479803" y="60960"/>
                </a:moveTo>
                <a:lnTo>
                  <a:pt x="1480820" y="61467"/>
                </a:lnTo>
                <a:lnTo>
                  <a:pt x="1479803" y="57912"/>
                </a:lnTo>
                <a:lnTo>
                  <a:pt x="1480820" y="61467"/>
                </a:lnTo>
                <a:lnTo>
                  <a:pt x="1482851" y="62484"/>
                </a:lnTo>
                <a:lnTo>
                  <a:pt x="1481327" y="62484"/>
                </a:lnTo>
                <a:lnTo>
                  <a:pt x="1479803" y="60960"/>
                </a:lnTo>
                <a:lnTo>
                  <a:pt x="1463039" y="105156"/>
                </a:lnTo>
                <a:lnTo>
                  <a:pt x="1464734" y="108262"/>
                </a:lnTo>
                <a:lnTo>
                  <a:pt x="1488947" y="65532"/>
                </a:lnTo>
                <a:lnTo>
                  <a:pt x="1482851" y="51816"/>
                </a:lnTo>
                <a:lnTo>
                  <a:pt x="1479803" y="51816"/>
                </a:lnTo>
                <a:lnTo>
                  <a:pt x="1479803" y="60960"/>
                </a:lnTo>
                <a:close/>
              </a:path>
              <a:path w="3809999" h="210312">
                <a:moveTo>
                  <a:pt x="1469135" y="60960"/>
                </a:moveTo>
                <a:lnTo>
                  <a:pt x="1479803" y="60960"/>
                </a:lnTo>
                <a:lnTo>
                  <a:pt x="1479803" y="51816"/>
                </a:lnTo>
                <a:lnTo>
                  <a:pt x="1476755" y="50292"/>
                </a:lnTo>
                <a:lnTo>
                  <a:pt x="1472183" y="50292"/>
                </a:lnTo>
                <a:lnTo>
                  <a:pt x="1469135" y="60960"/>
                </a:lnTo>
                <a:close/>
              </a:path>
              <a:path w="3809999" h="210312">
                <a:moveTo>
                  <a:pt x="1467611" y="50292"/>
                </a:moveTo>
                <a:lnTo>
                  <a:pt x="1464563" y="51816"/>
                </a:lnTo>
                <a:lnTo>
                  <a:pt x="1466087" y="60960"/>
                </a:lnTo>
                <a:lnTo>
                  <a:pt x="1469135" y="60960"/>
                </a:lnTo>
                <a:lnTo>
                  <a:pt x="1472183" y="50292"/>
                </a:lnTo>
                <a:lnTo>
                  <a:pt x="1467611" y="50292"/>
                </a:lnTo>
                <a:close/>
              </a:path>
              <a:path w="3809999" h="210312">
                <a:moveTo>
                  <a:pt x="1461515" y="62484"/>
                </a:moveTo>
                <a:lnTo>
                  <a:pt x="1466087" y="60960"/>
                </a:lnTo>
                <a:lnTo>
                  <a:pt x="1464563" y="51816"/>
                </a:lnTo>
                <a:lnTo>
                  <a:pt x="1459991" y="51816"/>
                </a:lnTo>
                <a:lnTo>
                  <a:pt x="1455419" y="54864"/>
                </a:lnTo>
                <a:lnTo>
                  <a:pt x="1453895" y="56388"/>
                </a:lnTo>
                <a:lnTo>
                  <a:pt x="1444751" y="89916"/>
                </a:lnTo>
                <a:lnTo>
                  <a:pt x="1463039" y="62484"/>
                </a:lnTo>
                <a:lnTo>
                  <a:pt x="1461515" y="62484"/>
                </a:lnTo>
                <a:close/>
              </a:path>
              <a:path w="3809999" h="210312">
                <a:moveTo>
                  <a:pt x="1480820" y="61467"/>
                </a:moveTo>
                <a:lnTo>
                  <a:pt x="1479803" y="60960"/>
                </a:lnTo>
                <a:lnTo>
                  <a:pt x="1481327" y="62484"/>
                </a:lnTo>
                <a:lnTo>
                  <a:pt x="1482851" y="62484"/>
                </a:lnTo>
                <a:lnTo>
                  <a:pt x="1480820" y="61467"/>
                </a:lnTo>
                <a:close/>
              </a:path>
              <a:path w="3809999" h="210312">
                <a:moveTo>
                  <a:pt x="1493519" y="53340"/>
                </a:moveTo>
                <a:lnTo>
                  <a:pt x="1490471" y="56388"/>
                </a:lnTo>
                <a:lnTo>
                  <a:pt x="1490471" y="59436"/>
                </a:lnTo>
                <a:lnTo>
                  <a:pt x="1490471" y="54864"/>
                </a:lnTo>
                <a:lnTo>
                  <a:pt x="1487423" y="53340"/>
                </a:lnTo>
                <a:lnTo>
                  <a:pt x="1488947" y="62484"/>
                </a:lnTo>
                <a:lnTo>
                  <a:pt x="1490471" y="62484"/>
                </a:lnTo>
                <a:lnTo>
                  <a:pt x="1493519" y="82296"/>
                </a:lnTo>
                <a:lnTo>
                  <a:pt x="1493519" y="53340"/>
                </a:lnTo>
                <a:close/>
              </a:path>
              <a:path w="3809999" h="210312">
                <a:moveTo>
                  <a:pt x="1488947" y="65532"/>
                </a:moveTo>
                <a:lnTo>
                  <a:pt x="1488947" y="68580"/>
                </a:lnTo>
                <a:lnTo>
                  <a:pt x="1490471" y="79248"/>
                </a:lnTo>
                <a:lnTo>
                  <a:pt x="1490471" y="62484"/>
                </a:lnTo>
                <a:lnTo>
                  <a:pt x="1488947" y="62484"/>
                </a:lnTo>
                <a:lnTo>
                  <a:pt x="1487423" y="53340"/>
                </a:lnTo>
                <a:lnTo>
                  <a:pt x="1482851" y="51816"/>
                </a:lnTo>
                <a:lnTo>
                  <a:pt x="1488947" y="65532"/>
                </a:lnTo>
                <a:close/>
              </a:path>
              <a:path w="3809999" h="210312">
                <a:moveTo>
                  <a:pt x="1514855" y="74676"/>
                </a:moveTo>
                <a:lnTo>
                  <a:pt x="1499616" y="74675"/>
                </a:lnTo>
                <a:lnTo>
                  <a:pt x="1501139" y="76200"/>
                </a:lnTo>
                <a:lnTo>
                  <a:pt x="1505711" y="79248"/>
                </a:lnTo>
                <a:lnTo>
                  <a:pt x="1510283" y="83820"/>
                </a:lnTo>
                <a:lnTo>
                  <a:pt x="1514855" y="161544"/>
                </a:lnTo>
                <a:lnTo>
                  <a:pt x="1514855" y="74676"/>
                </a:lnTo>
                <a:close/>
              </a:path>
              <a:path w="3809999" h="210312">
                <a:moveTo>
                  <a:pt x="1505711" y="83819"/>
                </a:moveTo>
                <a:lnTo>
                  <a:pt x="1505711" y="131064"/>
                </a:lnTo>
                <a:lnTo>
                  <a:pt x="1507235" y="147828"/>
                </a:lnTo>
                <a:lnTo>
                  <a:pt x="1510283" y="83820"/>
                </a:lnTo>
                <a:lnTo>
                  <a:pt x="1505711" y="79248"/>
                </a:lnTo>
                <a:lnTo>
                  <a:pt x="1501139" y="76200"/>
                </a:lnTo>
                <a:lnTo>
                  <a:pt x="1499615" y="76200"/>
                </a:lnTo>
                <a:lnTo>
                  <a:pt x="1498091" y="74676"/>
                </a:lnTo>
                <a:lnTo>
                  <a:pt x="1496567" y="83820"/>
                </a:lnTo>
                <a:lnTo>
                  <a:pt x="1505711" y="83819"/>
                </a:lnTo>
                <a:close/>
              </a:path>
              <a:path w="3809999" h="210312">
                <a:moveTo>
                  <a:pt x="1499615" y="62484"/>
                </a:moveTo>
                <a:lnTo>
                  <a:pt x="1499615" y="61722"/>
                </a:lnTo>
                <a:lnTo>
                  <a:pt x="1498091" y="62484"/>
                </a:lnTo>
                <a:lnTo>
                  <a:pt x="1498091" y="51816"/>
                </a:lnTo>
                <a:lnTo>
                  <a:pt x="1498091" y="74676"/>
                </a:lnTo>
                <a:lnTo>
                  <a:pt x="1499615" y="75438"/>
                </a:lnTo>
                <a:lnTo>
                  <a:pt x="1501139" y="76200"/>
                </a:lnTo>
                <a:lnTo>
                  <a:pt x="1499616" y="74675"/>
                </a:lnTo>
                <a:lnTo>
                  <a:pt x="1498091" y="68580"/>
                </a:lnTo>
                <a:lnTo>
                  <a:pt x="1498091" y="67056"/>
                </a:lnTo>
                <a:lnTo>
                  <a:pt x="1498282" y="67818"/>
                </a:lnTo>
                <a:lnTo>
                  <a:pt x="1499615" y="62484"/>
                </a:lnTo>
                <a:close/>
              </a:path>
              <a:path w="3809999" h="210312">
                <a:moveTo>
                  <a:pt x="1514856" y="36067"/>
                </a:moveTo>
                <a:lnTo>
                  <a:pt x="1517903" y="35052"/>
                </a:lnTo>
                <a:lnTo>
                  <a:pt x="1516379" y="35052"/>
                </a:lnTo>
                <a:lnTo>
                  <a:pt x="1514855" y="33528"/>
                </a:lnTo>
                <a:lnTo>
                  <a:pt x="1513331" y="36576"/>
                </a:lnTo>
                <a:lnTo>
                  <a:pt x="1514855" y="60960"/>
                </a:lnTo>
                <a:lnTo>
                  <a:pt x="1514855" y="35052"/>
                </a:lnTo>
                <a:lnTo>
                  <a:pt x="1514856" y="36067"/>
                </a:lnTo>
                <a:close/>
              </a:path>
              <a:path w="3809999" h="210312">
                <a:moveTo>
                  <a:pt x="1514855" y="33528"/>
                </a:moveTo>
                <a:lnTo>
                  <a:pt x="1516379" y="24384"/>
                </a:lnTo>
                <a:lnTo>
                  <a:pt x="1510283" y="25908"/>
                </a:lnTo>
                <a:lnTo>
                  <a:pt x="1510283" y="51816"/>
                </a:lnTo>
                <a:lnTo>
                  <a:pt x="1505711" y="51815"/>
                </a:lnTo>
                <a:lnTo>
                  <a:pt x="1499615" y="60960"/>
                </a:lnTo>
                <a:lnTo>
                  <a:pt x="1499615" y="61722"/>
                </a:lnTo>
                <a:lnTo>
                  <a:pt x="1501139" y="60960"/>
                </a:lnTo>
                <a:lnTo>
                  <a:pt x="1505711" y="56388"/>
                </a:lnTo>
                <a:lnTo>
                  <a:pt x="1514855" y="60960"/>
                </a:lnTo>
                <a:lnTo>
                  <a:pt x="1513331" y="36576"/>
                </a:lnTo>
                <a:lnTo>
                  <a:pt x="1514855" y="33528"/>
                </a:lnTo>
                <a:close/>
              </a:path>
              <a:path w="3809999" h="210312">
                <a:moveTo>
                  <a:pt x="1514855" y="33528"/>
                </a:moveTo>
                <a:lnTo>
                  <a:pt x="1516379" y="35052"/>
                </a:lnTo>
                <a:lnTo>
                  <a:pt x="1527047" y="35052"/>
                </a:lnTo>
                <a:lnTo>
                  <a:pt x="1523999" y="24384"/>
                </a:lnTo>
                <a:lnTo>
                  <a:pt x="1516379" y="24384"/>
                </a:lnTo>
                <a:lnTo>
                  <a:pt x="1514855" y="33528"/>
                </a:lnTo>
                <a:close/>
              </a:path>
              <a:path w="3809999" h="210312">
                <a:moveTo>
                  <a:pt x="1519428" y="150875"/>
                </a:moveTo>
                <a:lnTo>
                  <a:pt x="1516379" y="144780"/>
                </a:lnTo>
                <a:lnTo>
                  <a:pt x="1519427" y="166116"/>
                </a:lnTo>
                <a:lnTo>
                  <a:pt x="1527047" y="169164"/>
                </a:lnTo>
                <a:lnTo>
                  <a:pt x="1523999" y="156972"/>
                </a:lnTo>
                <a:lnTo>
                  <a:pt x="1525523" y="156972"/>
                </a:lnTo>
                <a:lnTo>
                  <a:pt x="1520951" y="153924"/>
                </a:lnTo>
                <a:lnTo>
                  <a:pt x="1519427" y="150876"/>
                </a:lnTo>
                <a:lnTo>
                  <a:pt x="1517903" y="149352"/>
                </a:lnTo>
                <a:lnTo>
                  <a:pt x="1519428" y="150875"/>
                </a:lnTo>
                <a:close/>
              </a:path>
              <a:path w="3809999" h="210312">
                <a:moveTo>
                  <a:pt x="1519427" y="150876"/>
                </a:moveTo>
                <a:lnTo>
                  <a:pt x="1520951" y="153924"/>
                </a:lnTo>
                <a:lnTo>
                  <a:pt x="1522475" y="153924"/>
                </a:lnTo>
                <a:lnTo>
                  <a:pt x="1519428" y="150875"/>
                </a:lnTo>
                <a:lnTo>
                  <a:pt x="1517903" y="149352"/>
                </a:lnTo>
                <a:lnTo>
                  <a:pt x="1519427" y="150876"/>
                </a:lnTo>
                <a:close/>
              </a:path>
              <a:path w="3809999" h="210312">
                <a:moveTo>
                  <a:pt x="1552955" y="160020"/>
                </a:moveTo>
                <a:lnTo>
                  <a:pt x="1548383" y="160020"/>
                </a:lnTo>
                <a:lnTo>
                  <a:pt x="1542287" y="161544"/>
                </a:lnTo>
                <a:lnTo>
                  <a:pt x="1534667" y="160020"/>
                </a:lnTo>
                <a:lnTo>
                  <a:pt x="1530095" y="160020"/>
                </a:lnTo>
                <a:lnTo>
                  <a:pt x="1523999" y="156972"/>
                </a:lnTo>
                <a:lnTo>
                  <a:pt x="1527047" y="169164"/>
                </a:lnTo>
                <a:lnTo>
                  <a:pt x="1534667" y="170688"/>
                </a:lnTo>
                <a:lnTo>
                  <a:pt x="1549907" y="170688"/>
                </a:lnTo>
                <a:lnTo>
                  <a:pt x="1552955" y="160020"/>
                </a:lnTo>
                <a:close/>
              </a:path>
              <a:path w="3809999" h="210312">
                <a:moveTo>
                  <a:pt x="1536191" y="160020"/>
                </a:moveTo>
                <a:lnTo>
                  <a:pt x="1528571" y="158496"/>
                </a:lnTo>
                <a:lnTo>
                  <a:pt x="1530095" y="160020"/>
                </a:lnTo>
                <a:lnTo>
                  <a:pt x="1536191" y="160020"/>
                </a:lnTo>
                <a:close/>
              </a:path>
              <a:path w="3809999" h="210312">
                <a:moveTo>
                  <a:pt x="1533143" y="60960"/>
                </a:moveTo>
                <a:lnTo>
                  <a:pt x="1557527" y="60960"/>
                </a:lnTo>
                <a:lnTo>
                  <a:pt x="1543812" y="51815"/>
                </a:lnTo>
                <a:lnTo>
                  <a:pt x="1537715" y="25908"/>
                </a:lnTo>
                <a:lnTo>
                  <a:pt x="1533143" y="33528"/>
                </a:lnTo>
                <a:lnTo>
                  <a:pt x="1533143" y="60960"/>
                </a:lnTo>
                <a:lnTo>
                  <a:pt x="1537715" y="51816"/>
                </a:lnTo>
                <a:lnTo>
                  <a:pt x="1534667" y="36576"/>
                </a:lnTo>
                <a:lnTo>
                  <a:pt x="1533143" y="35052"/>
                </a:lnTo>
                <a:lnTo>
                  <a:pt x="1534667" y="36576"/>
                </a:lnTo>
                <a:lnTo>
                  <a:pt x="1537715" y="51816"/>
                </a:lnTo>
                <a:lnTo>
                  <a:pt x="1543811" y="56388"/>
                </a:lnTo>
                <a:lnTo>
                  <a:pt x="1533143" y="60960"/>
                </a:lnTo>
                <a:close/>
              </a:path>
              <a:path w="3809999" h="210312">
                <a:moveTo>
                  <a:pt x="1552955" y="137160"/>
                </a:moveTo>
                <a:lnTo>
                  <a:pt x="1546859" y="137160"/>
                </a:lnTo>
                <a:lnTo>
                  <a:pt x="1544828" y="135127"/>
                </a:lnTo>
                <a:lnTo>
                  <a:pt x="1543811" y="132588"/>
                </a:lnTo>
                <a:lnTo>
                  <a:pt x="1543811" y="83820"/>
                </a:lnTo>
                <a:lnTo>
                  <a:pt x="1543811" y="134112"/>
                </a:lnTo>
                <a:lnTo>
                  <a:pt x="1545335" y="137160"/>
                </a:lnTo>
                <a:lnTo>
                  <a:pt x="1549907" y="147828"/>
                </a:lnTo>
                <a:lnTo>
                  <a:pt x="1554479" y="147828"/>
                </a:lnTo>
                <a:lnTo>
                  <a:pt x="1552955" y="137160"/>
                </a:lnTo>
                <a:close/>
              </a:path>
              <a:path w="3809999" h="210312">
                <a:moveTo>
                  <a:pt x="1557527" y="74676"/>
                </a:moveTo>
                <a:lnTo>
                  <a:pt x="1533143" y="74676"/>
                </a:lnTo>
                <a:lnTo>
                  <a:pt x="1537715" y="83820"/>
                </a:lnTo>
                <a:lnTo>
                  <a:pt x="1542287" y="146304"/>
                </a:lnTo>
                <a:lnTo>
                  <a:pt x="1549907" y="147828"/>
                </a:lnTo>
                <a:lnTo>
                  <a:pt x="1545335" y="137160"/>
                </a:lnTo>
                <a:lnTo>
                  <a:pt x="1543811" y="134112"/>
                </a:lnTo>
                <a:lnTo>
                  <a:pt x="1543811" y="79248"/>
                </a:lnTo>
                <a:lnTo>
                  <a:pt x="1557527" y="74676"/>
                </a:lnTo>
                <a:close/>
              </a:path>
              <a:path w="3809999" h="210312">
                <a:moveTo>
                  <a:pt x="1536191" y="141732"/>
                </a:moveTo>
                <a:lnTo>
                  <a:pt x="1542287" y="146304"/>
                </a:lnTo>
                <a:lnTo>
                  <a:pt x="1537715" y="83820"/>
                </a:lnTo>
                <a:lnTo>
                  <a:pt x="1533143" y="74676"/>
                </a:lnTo>
                <a:lnTo>
                  <a:pt x="1533143" y="134112"/>
                </a:lnTo>
                <a:lnTo>
                  <a:pt x="1536191" y="141732"/>
                </a:lnTo>
                <a:close/>
              </a:path>
              <a:path w="3809999" h="210312">
                <a:moveTo>
                  <a:pt x="1542287" y="28956"/>
                </a:moveTo>
                <a:lnTo>
                  <a:pt x="1537715" y="25908"/>
                </a:lnTo>
                <a:lnTo>
                  <a:pt x="1543812" y="51815"/>
                </a:lnTo>
                <a:lnTo>
                  <a:pt x="1543811" y="33528"/>
                </a:lnTo>
                <a:lnTo>
                  <a:pt x="1542287" y="28956"/>
                </a:lnTo>
                <a:close/>
              </a:path>
              <a:path w="3809999" h="210312">
                <a:moveTo>
                  <a:pt x="1531619" y="24384"/>
                </a:moveTo>
                <a:lnTo>
                  <a:pt x="1528571" y="24384"/>
                </a:lnTo>
                <a:lnTo>
                  <a:pt x="1530095" y="35052"/>
                </a:lnTo>
                <a:lnTo>
                  <a:pt x="1531619" y="35052"/>
                </a:lnTo>
                <a:lnTo>
                  <a:pt x="1533143" y="35813"/>
                </a:lnTo>
                <a:lnTo>
                  <a:pt x="1533143" y="33528"/>
                </a:lnTo>
                <a:lnTo>
                  <a:pt x="1537715" y="25908"/>
                </a:lnTo>
                <a:lnTo>
                  <a:pt x="1531619" y="24384"/>
                </a:lnTo>
                <a:close/>
              </a:path>
              <a:path w="3809999" h="210312">
                <a:moveTo>
                  <a:pt x="1528571" y="24384"/>
                </a:moveTo>
                <a:lnTo>
                  <a:pt x="1523999" y="24384"/>
                </a:lnTo>
                <a:lnTo>
                  <a:pt x="1527047" y="35052"/>
                </a:lnTo>
                <a:lnTo>
                  <a:pt x="1530095" y="35052"/>
                </a:lnTo>
                <a:lnTo>
                  <a:pt x="1528571" y="24384"/>
                </a:lnTo>
                <a:close/>
              </a:path>
              <a:path w="3809999" h="210312">
                <a:moveTo>
                  <a:pt x="1557527" y="158496"/>
                </a:moveTo>
                <a:lnTo>
                  <a:pt x="1552955" y="160020"/>
                </a:lnTo>
                <a:lnTo>
                  <a:pt x="1556003" y="169164"/>
                </a:lnTo>
                <a:lnTo>
                  <a:pt x="1560575" y="167640"/>
                </a:lnTo>
                <a:lnTo>
                  <a:pt x="1559051" y="156972"/>
                </a:lnTo>
                <a:lnTo>
                  <a:pt x="1556003" y="158496"/>
                </a:lnTo>
                <a:lnTo>
                  <a:pt x="1557527" y="158496"/>
                </a:lnTo>
                <a:close/>
              </a:path>
              <a:path w="3809999" h="210312">
                <a:moveTo>
                  <a:pt x="1552955" y="137160"/>
                </a:moveTo>
                <a:lnTo>
                  <a:pt x="1554479" y="147828"/>
                </a:lnTo>
                <a:lnTo>
                  <a:pt x="1557527" y="143256"/>
                </a:lnTo>
                <a:lnTo>
                  <a:pt x="1559051" y="143256"/>
                </a:lnTo>
                <a:lnTo>
                  <a:pt x="1560575" y="144780"/>
                </a:lnTo>
                <a:lnTo>
                  <a:pt x="1559051" y="144780"/>
                </a:lnTo>
                <a:lnTo>
                  <a:pt x="1559051" y="144018"/>
                </a:lnTo>
                <a:lnTo>
                  <a:pt x="1557527" y="143256"/>
                </a:lnTo>
                <a:lnTo>
                  <a:pt x="1559051" y="146304"/>
                </a:lnTo>
                <a:lnTo>
                  <a:pt x="1562099" y="144780"/>
                </a:lnTo>
                <a:lnTo>
                  <a:pt x="1560575" y="134112"/>
                </a:lnTo>
                <a:lnTo>
                  <a:pt x="1557527" y="135636"/>
                </a:lnTo>
                <a:lnTo>
                  <a:pt x="1556003" y="135636"/>
                </a:lnTo>
                <a:lnTo>
                  <a:pt x="1552955" y="137160"/>
                </a:lnTo>
                <a:close/>
              </a:path>
              <a:path w="3809999" h="210312">
                <a:moveTo>
                  <a:pt x="1560575" y="144780"/>
                </a:moveTo>
                <a:lnTo>
                  <a:pt x="1559051" y="143256"/>
                </a:lnTo>
                <a:lnTo>
                  <a:pt x="1559051" y="144780"/>
                </a:lnTo>
                <a:lnTo>
                  <a:pt x="1560575" y="144780"/>
                </a:lnTo>
                <a:close/>
              </a:path>
              <a:path w="3809999" h="210312">
                <a:moveTo>
                  <a:pt x="1568195" y="161544"/>
                </a:moveTo>
                <a:lnTo>
                  <a:pt x="1568195" y="158496"/>
                </a:lnTo>
                <a:lnTo>
                  <a:pt x="1569719" y="155448"/>
                </a:lnTo>
                <a:lnTo>
                  <a:pt x="1569719" y="144780"/>
                </a:lnTo>
                <a:lnTo>
                  <a:pt x="1568195" y="140208"/>
                </a:lnTo>
                <a:lnTo>
                  <a:pt x="1568195" y="161544"/>
                </a:lnTo>
                <a:close/>
              </a:path>
              <a:path w="3809999" h="210312">
                <a:moveTo>
                  <a:pt x="1559051" y="146304"/>
                </a:moveTo>
                <a:lnTo>
                  <a:pt x="1560575" y="167640"/>
                </a:lnTo>
                <a:lnTo>
                  <a:pt x="1565147" y="164592"/>
                </a:lnTo>
                <a:lnTo>
                  <a:pt x="1568195" y="161544"/>
                </a:lnTo>
                <a:lnTo>
                  <a:pt x="1568195" y="140208"/>
                </a:lnTo>
                <a:lnTo>
                  <a:pt x="1565147" y="135636"/>
                </a:lnTo>
                <a:lnTo>
                  <a:pt x="1562099" y="144780"/>
                </a:lnTo>
                <a:lnTo>
                  <a:pt x="1559051" y="146304"/>
                </a:lnTo>
                <a:close/>
              </a:path>
              <a:path w="3809999" h="210312">
                <a:moveTo>
                  <a:pt x="1560575" y="167640"/>
                </a:moveTo>
                <a:lnTo>
                  <a:pt x="1559051" y="146304"/>
                </a:lnTo>
                <a:lnTo>
                  <a:pt x="1559051" y="156972"/>
                </a:lnTo>
                <a:lnTo>
                  <a:pt x="1560575" y="167640"/>
                </a:lnTo>
                <a:close/>
              </a:path>
              <a:path w="3809999" h="210312">
                <a:moveTo>
                  <a:pt x="1557527" y="76200"/>
                </a:moveTo>
                <a:lnTo>
                  <a:pt x="1558036" y="74675"/>
                </a:lnTo>
                <a:lnTo>
                  <a:pt x="1557527" y="74676"/>
                </a:lnTo>
                <a:lnTo>
                  <a:pt x="1543811" y="79248"/>
                </a:lnTo>
                <a:lnTo>
                  <a:pt x="1560575" y="83820"/>
                </a:lnTo>
                <a:lnTo>
                  <a:pt x="1560575" y="74676"/>
                </a:lnTo>
                <a:lnTo>
                  <a:pt x="1558036" y="74675"/>
                </a:lnTo>
                <a:lnTo>
                  <a:pt x="1557527" y="76200"/>
                </a:lnTo>
                <a:close/>
              </a:path>
              <a:path w="3809999" h="210312">
                <a:moveTo>
                  <a:pt x="1560575" y="74676"/>
                </a:moveTo>
                <a:lnTo>
                  <a:pt x="1560575" y="83820"/>
                </a:lnTo>
                <a:lnTo>
                  <a:pt x="1565147" y="82296"/>
                </a:lnTo>
                <a:lnTo>
                  <a:pt x="1560575" y="62484"/>
                </a:lnTo>
                <a:lnTo>
                  <a:pt x="1559051" y="62484"/>
                </a:lnTo>
                <a:lnTo>
                  <a:pt x="1559051" y="73152"/>
                </a:lnTo>
                <a:lnTo>
                  <a:pt x="1558036" y="74675"/>
                </a:lnTo>
                <a:lnTo>
                  <a:pt x="1560575" y="74676"/>
                </a:lnTo>
                <a:close/>
              </a:path>
              <a:path w="3809999" h="210312">
                <a:moveTo>
                  <a:pt x="1559051" y="62484"/>
                </a:moveTo>
                <a:lnTo>
                  <a:pt x="1560575" y="62484"/>
                </a:lnTo>
                <a:lnTo>
                  <a:pt x="1557527" y="60960"/>
                </a:lnTo>
                <a:lnTo>
                  <a:pt x="1559051" y="64008"/>
                </a:lnTo>
                <a:lnTo>
                  <a:pt x="1559051" y="62484"/>
                </a:lnTo>
                <a:close/>
              </a:path>
              <a:path w="3809999" h="210312">
                <a:moveTo>
                  <a:pt x="1569719" y="68580"/>
                </a:moveTo>
                <a:lnTo>
                  <a:pt x="1569719" y="62484"/>
                </a:lnTo>
                <a:lnTo>
                  <a:pt x="1568195" y="56388"/>
                </a:lnTo>
                <a:lnTo>
                  <a:pt x="1565147" y="53340"/>
                </a:lnTo>
                <a:lnTo>
                  <a:pt x="1560575" y="51816"/>
                </a:lnTo>
                <a:lnTo>
                  <a:pt x="1559051" y="60960"/>
                </a:lnTo>
                <a:lnTo>
                  <a:pt x="1560575" y="62484"/>
                </a:lnTo>
                <a:lnTo>
                  <a:pt x="1565147" y="82296"/>
                </a:lnTo>
                <a:lnTo>
                  <a:pt x="1568195" y="79248"/>
                </a:lnTo>
                <a:lnTo>
                  <a:pt x="1569719" y="74676"/>
                </a:lnTo>
                <a:lnTo>
                  <a:pt x="1569719" y="68580"/>
                </a:lnTo>
                <a:close/>
              </a:path>
              <a:path w="3809999" h="210312">
                <a:moveTo>
                  <a:pt x="1560575" y="51816"/>
                </a:moveTo>
                <a:lnTo>
                  <a:pt x="1543812" y="51815"/>
                </a:lnTo>
                <a:lnTo>
                  <a:pt x="1557527" y="60960"/>
                </a:lnTo>
                <a:lnTo>
                  <a:pt x="1559051" y="60960"/>
                </a:lnTo>
                <a:lnTo>
                  <a:pt x="1560575" y="51816"/>
                </a:lnTo>
                <a:close/>
              </a:path>
              <a:path w="3809999" h="210312">
                <a:moveTo>
                  <a:pt x="1531619" y="35052"/>
                </a:moveTo>
                <a:lnTo>
                  <a:pt x="1530095" y="35052"/>
                </a:lnTo>
                <a:lnTo>
                  <a:pt x="1533144" y="36067"/>
                </a:lnTo>
                <a:lnTo>
                  <a:pt x="1533143" y="35813"/>
                </a:lnTo>
                <a:lnTo>
                  <a:pt x="1531619" y="35052"/>
                </a:lnTo>
                <a:close/>
              </a:path>
              <a:path w="3809999" h="210312">
                <a:moveTo>
                  <a:pt x="1514855" y="138684"/>
                </a:moveTo>
                <a:lnTo>
                  <a:pt x="1514855" y="161544"/>
                </a:lnTo>
                <a:lnTo>
                  <a:pt x="1519427" y="166116"/>
                </a:lnTo>
                <a:lnTo>
                  <a:pt x="1516379" y="144780"/>
                </a:lnTo>
                <a:lnTo>
                  <a:pt x="1514855" y="138684"/>
                </a:lnTo>
                <a:close/>
              </a:path>
              <a:path w="3809999" h="210312">
                <a:moveTo>
                  <a:pt x="1514855" y="131064"/>
                </a:moveTo>
                <a:lnTo>
                  <a:pt x="1514855" y="138684"/>
                </a:lnTo>
                <a:lnTo>
                  <a:pt x="1516379" y="138684"/>
                </a:lnTo>
                <a:lnTo>
                  <a:pt x="1514855" y="129540"/>
                </a:lnTo>
                <a:lnTo>
                  <a:pt x="1514855" y="131064"/>
                </a:lnTo>
                <a:close/>
              </a:path>
              <a:path w="3809999" h="210312">
                <a:moveTo>
                  <a:pt x="1498091" y="51816"/>
                </a:moveTo>
                <a:lnTo>
                  <a:pt x="1498091" y="62484"/>
                </a:lnTo>
                <a:lnTo>
                  <a:pt x="1498091" y="60960"/>
                </a:lnTo>
                <a:lnTo>
                  <a:pt x="1499615" y="60960"/>
                </a:lnTo>
                <a:lnTo>
                  <a:pt x="1505711" y="51815"/>
                </a:lnTo>
                <a:lnTo>
                  <a:pt x="1498091" y="51816"/>
                </a:lnTo>
                <a:close/>
              </a:path>
              <a:path w="3809999" h="210312">
                <a:moveTo>
                  <a:pt x="1496567" y="83820"/>
                </a:moveTo>
                <a:lnTo>
                  <a:pt x="1498091" y="74676"/>
                </a:lnTo>
                <a:lnTo>
                  <a:pt x="1498091" y="51816"/>
                </a:lnTo>
                <a:lnTo>
                  <a:pt x="1493519" y="53340"/>
                </a:lnTo>
                <a:lnTo>
                  <a:pt x="1493519" y="82296"/>
                </a:lnTo>
                <a:lnTo>
                  <a:pt x="1496567" y="83820"/>
                </a:lnTo>
                <a:close/>
              </a:path>
              <a:path w="3809999" h="210312">
                <a:moveTo>
                  <a:pt x="1510283" y="51816"/>
                </a:moveTo>
                <a:lnTo>
                  <a:pt x="1510283" y="25908"/>
                </a:lnTo>
                <a:lnTo>
                  <a:pt x="1505711" y="28956"/>
                </a:lnTo>
                <a:lnTo>
                  <a:pt x="1505711" y="51815"/>
                </a:lnTo>
                <a:lnTo>
                  <a:pt x="1510283" y="51816"/>
                </a:lnTo>
                <a:close/>
              </a:path>
              <a:path w="3809999" h="210312">
                <a:moveTo>
                  <a:pt x="1510283" y="83820"/>
                </a:moveTo>
                <a:lnTo>
                  <a:pt x="1507235" y="147828"/>
                </a:lnTo>
                <a:lnTo>
                  <a:pt x="1510283" y="155448"/>
                </a:lnTo>
                <a:lnTo>
                  <a:pt x="1514855" y="161544"/>
                </a:lnTo>
                <a:lnTo>
                  <a:pt x="1510283" y="83820"/>
                </a:lnTo>
                <a:close/>
              </a:path>
              <a:path w="3809999" h="210312">
                <a:moveTo>
                  <a:pt x="1498282" y="67818"/>
                </a:moveTo>
                <a:lnTo>
                  <a:pt x="1498091" y="67056"/>
                </a:lnTo>
                <a:lnTo>
                  <a:pt x="1498091" y="68580"/>
                </a:lnTo>
                <a:lnTo>
                  <a:pt x="1499616" y="74675"/>
                </a:lnTo>
                <a:lnTo>
                  <a:pt x="1499615" y="73152"/>
                </a:lnTo>
                <a:lnTo>
                  <a:pt x="1498282" y="67818"/>
                </a:lnTo>
                <a:close/>
              </a:path>
              <a:path w="3809999" h="210312">
                <a:moveTo>
                  <a:pt x="1435607" y="89916"/>
                </a:moveTo>
                <a:lnTo>
                  <a:pt x="1440180" y="81533"/>
                </a:lnTo>
                <a:lnTo>
                  <a:pt x="1426463" y="56388"/>
                </a:lnTo>
                <a:lnTo>
                  <a:pt x="1424939" y="53340"/>
                </a:lnTo>
                <a:lnTo>
                  <a:pt x="1420367" y="51816"/>
                </a:lnTo>
                <a:lnTo>
                  <a:pt x="1435607" y="89916"/>
                </a:lnTo>
                <a:close/>
              </a:path>
              <a:path w="3809999" h="210312">
                <a:moveTo>
                  <a:pt x="1437131" y="114300"/>
                </a:moveTo>
                <a:lnTo>
                  <a:pt x="1432559" y="128016"/>
                </a:lnTo>
                <a:lnTo>
                  <a:pt x="1441703" y="128016"/>
                </a:lnTo>
                <a:lnTo>
                  <a:pt x="1459991" y="158496"/>
                </a:lnTo>
                <a:lnTo>
                  <a:pt x="1437131" y="114300"/>
                </a:lnTo>
                <a:close/>
              </a:path>
              <a:path w="3809999" h="210312">
                <a:moveTo>
                  <a:pt x="1414271" y="169164"/>
                </a:moveTo>
                <a:lnTo>
                  <a:pt x="1417319" y="169164"/>
                </a:lnTo>
                <a:lnTo>
                  <a:pt x="1415795" y="158496"/>
                </a:lnTo>
                <a:lnTo>
                  <a:pt x="1412747" y="160020"/>
                </a:lnTo>
                <a:lnTo>
                  <a:pt x="1411223" y="160020"/>
                </a:lnTo>
                <a:lnTo>
                  <a:pt x="1411223" y="169164"/>
                </a:lnTo>
                <a:lnTo>
                  <a:pt x="1414271" y="169164"/>
                </a:lnTo>
                <a:close/>
              </a:path>
              <a:path w="3809999" h="210312">
                <a:moveTo>
                  <a:pt x="1409699" y="160020"/>
                </a:moveTo>
                <a:lnTo>
                  <a:pt x="1399031" y="160020"/>
                </a:lnTo>
                <a:lnTo>
                  <a:pt x="1395983" y="158496"/>
                </a:lnTo>
                <a:lnTo>
                  <a:pt x="1395337" y="158495"/>
                </a:lnTo>
                <a:lnTo>
                  <a:pt x="1399031" y="169164"/>
                </a:lnTo>
                <a:lnTo>
                  <a:pt x="1408175" y="169164"/>
                </a:lnTo>
                <a:lnTo>
                  <a:pt x="1409699" y="160020"/>
                </a:lnTo>
                <a:close/>
              </a:path>
              <a:path w="3809999" h="210312">
                <a:moveTo>
                  <a:pt x="1394459" y="160020"/>
                </a:moveTo>
                <a:lnTo>
                  <a:pt x="1399031" y="169164"/>
                </a:lnTo>
                <a:lnTo>
                  <a:pt x="1395337" y="158495"/>
                </a:lnTo>
                <a:lnTo>
                  <a:pt x="1392935" y="158496"/>
                </a:lnTo>
                <a:lnTo>
                  <a:pt x="1394459" y="169164"/>
                </a:lnTo>
                <a:lnTo>
                  <a:pt x="1399031" y="169164"/>
                </a:lnTo>
                <a:lnTo>
                  <a:pt x="1394459" y="160020"/>
                </a:lnTo>
                <a:close/>
              </a:path>
              <a:path w="3809999" h="210312">
                <a:moveTo>
                  <a:pt x="2125979" y="170688"/>
                </a:moveTo>
                <a:lnTo>
                  <a:pt x="2125979" y="176784"/>
                </a:lnTo>
                <a:lnTo>
                  <a:pt x="2125979" y="172212"/>
                </a:lnTo>
                <a:lnTo>
                  <a:pt x="2129027" y="166116"/>
                </a:lnTo>
                <a:lnTo>
                  <a:pt x="2127075" y="153352"/>
                </a:lnTo>
                <a:lnTo>
                  <a:pt x="2124455" y="155448"/>
                </a:lnTo>
                <a:lnTo>
                  <a:pt x="2125979" y="182880"/>
                </a:lnTo>
                <a:lnTo>
                  <a:pt x="2125979" y="170688"/>
                </a:lnTo>
                <a:close/>
              </a:path>
              <a:path w="3809999" h="210312">
                <a:moveTo>
                  <a:pt x="2179319" y="199644"/>
                </a:moveTo>
                <a:lnTo>
                  <a:pt x="2179319" y="198120"/>
                </a:lnTo>
                <a:lnTo>
                  <a:pt x="2167127" y="199644"/>
                </a:lnTo>
                <a:lnTo>
                  <a:pt x="2156459" y="199644"/>
                </a:lnTo>
                <a:lnTo>
                  <a:pt x="2147315" y="198120"/>
                </a:lnTo>
                <a:lnTo>
                  <a:pt x="2139695" y="195072"/>
                </a:lnTo>
                <a:lnTo>
                  <a:pt x="2135123" y="193548"/>
                </a:lnTo>
                <a:lnTo>
                  <a:pt x="2130043" y="189738"/>
                </a:lnTo>
                <a:lnTo>
                  <a:pt x="2127503" y="185928"/>
                </a:lnTo>
                <a:lnTo>
                  <a:pt x="2125979" y="181356"/>
                </a:lnTo>
                <a:lnTo>
                  <a:pt x="2125979" y="182880"/>
                </a:lnTo>
                <a:lnTo>
                  <a:pt x="2129027" y="201168"/>
                </a:lnTo>
                <a:lnTo>
                  <a:pt x="2129027" y="188976"/>
                </a:lnTo>
                <a:lnTo>
                  <a:pt x="2130551" y="190500"/>
                </a:lnTo>
                <a:lnTo>
                  <a:pt x="2136647" y="204216"/>
                </a:lnTo>
                <a:lnTo>
                  <a:pt x="2145791" y="207264"/>
                </a:lnTo>
                <a:lnTo>
                  <a:pt x="2156459" y="208788"/>
                </a:lnTo>
                <a:lnTo>
                  <a:pt x="2168651" y="210312"/>
                </a:lnTo>
                <a:lnTo>
                  <a:pt x="2168651" y="199644"/>
                </a:lnTo>
                <a:lnTo>
                  <a:pt x="2179319" y="199644"/>
                </a:lnTo>
                <a:close/>
              </a:path>
              <a:path w="3809999" h="210312">
                <a:moveTo>
                  <a:pt x="2122931" y="196596"/>
                </a:moveTo>
                <a:lnTo>
                  <a:pt x="2129027" y="201168"/>
                </a:lnTo>
                <a:lnTo>
                  <a:pt x="2125979" y="182880"/>
                </a:lnTo>
                <a:lnTo>
                  <a:pt x="2124455" y="155448"/>
                </a:lnTo>
                <a:lnTo>
                  <a:pt x="2119883" y="161544"/>
                </a:lnTo>
                <a:lnTo>
                  <a:pt x="2118359" y="190500"/>
                </a:lnTo>
                <a:lnTo>
                  <a:pt x="2122931" y="196596"/>
                </a:lnTo>
                <a:close/>
              </a:path>
              <a:path w="3809999" h="210312">
                <a:moveTo>
                  <a:pt x="2116835" y="169164"/>
                </a:moveTo>
                <a:lnTo>
                  <a:pt x="2115311" y="178308"/>
                </a:lnTo>
                <a:lnTo>
                  <a:pt x="2116835" y="184404"/>
                </a:lnTo>
                <a:lnTo>
                  <a:pt x="2118359" y="190500"/>
                </a:lnTo>
                <a:lnTo>
                  <a:pt x="2119883" y="161544"/>
                </a:lnTo>
                <a:lnTo>
                  <a:pt x="2116835" y="169164"/>
                </a:lnTo>
                <a:close/>
              </a:path>
              <a:path w="3809999" h="210312">
                <a:moveTo>
                  <a:pt x="2132075" y="91440"/>
                </a:moveTo>
                <a:lnTo>
                  <a:pt x="2132075" y="85344"/>
                </a:lnTo>
                <a:lnTo>
                  <a:pt x="2132075" y="111252"/>
                </a:lnTo>
                <a:lnTo>
                  <a:pt x="2129028" y="114299"/>
                </a:lnTo>
                <a:lnTo>
                  <a:pt x="2130551" y="140208"/>
                </a:lnTo>
                <a:lnTo>
                  <a:pt x="2132075" y="149352"/>
                </a:lnTo>
                <a:lnTo>
                  <a:pt x="2133599" y="146304"/>
                </a:lnTo>
                <a:lnTo>
                  <a:pt x="2135123" y="146304"/>
                </a:lnTo>
                <a:lnTo>
                  <a:pt x="2132075" y="143256"/>
                </a:lnTo>
                <a:lnTo>
                  <a:pt x="2130551" y="138684"/>
                </a:lnTo>
                <a:lnTo>
                  <a:pt x="2130551" y="131064"/>
                </a:lnTo>
                <a:lnTo>
                  <a:pt x="2132075" y="117348"/>
                </a:lnTo>
                <a:lnTo>
                  <a:pt x="2135123" y="121920"/>
                </a:lnTo>
                <a:lnTo>
                  <a:pt x="2132075" y="97536"/>
                </a:lnTo>
                <a:lnTo>
                  <a:pt x="2132075" y="91440"/>
                </a:lnTo>
                <a:close/>
              </a:path>
              <a:path w="3809999" h="210312">
                <a:moveTo>
                  <a:pt x="2133599" y="161544"/>
                </a:moveTo>
                <a:lnTo>
                  <a:pt x="2132075" y="161544"/>
                </a:lnTo>
                <a:lnTo>
                  <a:pt x="2132075" y="149352"/>
                </a:lnTo>
                <a:lnTo>
                  <a:pt x="2130551" y="140208"/>
                </a:lnTo>
                <a:lnTo>
                  <a:pt x="2129028" y="114299"/>
                </a:lnTo>
                <a:lnTo>
                  <a:pt x="2127503" y="115824"/>
                </a:lnTo>
                <a:lnTo>
                  <a:pt x="2127075" y="153352"/>
                </a:lnTo>
                <a:lnTo>
                  <a:pt x="2127503" y="153924"/>
                </a:lnTo>
                <a:lnTo>
                  <a:pt x="2129027" y="166116"/>
                </a:lnTo>
                <a:lnTo>
                  <a:pt x="2133599" y="161544"/>
                </a:lnTo>
                <a:close/>
              </a:path>
              <a:path w="3809999" h="210312">
                <a:moveTo>
                  <a:pt x="2119883" y="135636"/>
                </a:moveTo>
                <a:lnTo>
                  <a:pt x="2121407" y="143256"/>
                </a:lnTo>
                <a:lnTo>
                  <a:pt x="2122931" y="147828"/>
                </a:lnTo>
                <a:lnTo>
                  <a:pt x="2127075" y="153352"/>
                </a:lnTo>
                <a:lnTo>
                  <a:pt x="2127503" y="115824"/>
                </a:lnTo>
                <a:lnTo>
                  <a:pt x="2122931" y="121920"/>
                </a:lnTo>
                <a:lnTo>
                  <a:pt x="2121407" y="128016"/>
                </a:lnTo>
                <a:lnTo>
                  <a:pt x="2119883" y="135636"/>
                </a:lnTo>
                <a:close/>
              </a:path>
              <a:path w="3809999" h="210312">
                <a:moveTo>
                  <a:pt x="2142743" y="152400"/>
                </a:moveTo>
                <a:lnTo>
                  <a:pt x="2133599" y="146304"/>
                </a:lnTo>
                <a:lnTo>
                  <a:pt x="2132075" y="149352"/>
                </a:lnTo>
                <a:lnTo>
                  <a:pt x="2132075" y="161544"/>
                </a:lnTo>
                <a:lnTo>
                  <a:pt x="2142743" y="152400"/>
                </a:lnTo>
                <a:close/>
              </a:path>
              <a:path w="3809999" h="210312">
                <a:moveTo>
                  <a:pt x="2132075" y="85344"/>
                </a:moveTo>
                <a:lnTo>
                  <a:pt x="2135123" y="77724"/>
                </a:lnTo>
                <a:lnTo>
                  <a:pt x="2138171" y="71628"/>
                </a:lnTo>
                <a:lnTo>
                  <a:pt x="2141219" y="68580"/>
                </a:lnTo>
                <a:lnTo>
                  <a:pt x="2142090" y="67926"/>
                </a:lnTo>
                <a:lnTo>
                  <a:pt x="2147315" y="64008"/>
                </a:lnTo>
                <a:lnTo>
                  <a:pt x="2142743" y="67056"/>
                </a:lnTo>
                <a:lnTo>
                  <a:pt x="2142743" y="56388"/>
                </a:lnTo>
                <a:lnTo>
                  <a:pt x="2135123" y="60960"/>
                </a:lnTo>
                <a:lnTo>
                  <a:pt x="2132075" y="85344"/>
                </a:lnTo>
                <a:close/>
              </a:path>
              <a:path w="3809999" h="210312">
                <a:moveTo>
                  <a:pt x="2127503" y="112776"/>
                </a:moveTo>
                <a:lnTo>
                  <a:pt x="2129028" y="114299"/>
                </a:lnTo>
                <a:lnTo>
                  <a:pt x="2132075" y="111252"/>
                </a:lnTo>
                <a:lnTo>
                  <a:pt x="2132075" y="85344"/>
                </a:lnTo>
                <a:lnTo>
                  <a:pt x="2130551" y="67056"/>
                </a:lnTo>
                <a:lnTo>
                  <a:pt x="2127503" y="112776"/>
                </a:lnTo>
                <a:close/>
              </a:path>
              <a:path w="3809999" h="210312">
                <a:moveTo>
                  <a:pt x="2121407" y="91440"/>
                </a:moveTo>
                <a:lnTo>
                  <a:pt x="2122931" y="100584"/>
                </a:lnTo>
                <a:lnTo>
                  <a:pt x="2124455" y="106680"/>
                </a:lnTo>
                <a:lnTo>
                  <a:pt x="2127503" y="112776"/>
                </a:lnTo>
                <a:lnTo>
                  <a:pt x="2130551" y="67056"/>
                </a:lnTo>
                <a:lnTo>
                  <a:pt x="2125979" y="73152"/>
                </a:lnTo>
                <a:lnTo>
                  <a:pt x="2122931" y="82296"/>
                </a:lnTo>
                <a:lnTo>
                  <a:pt x="2121407" y="91440"/>
                </a:lnTo>
                <a:close/>
              </a:path>
              <a:path w="3809999" h="210312">
                <a:moveTo>
                  <a:pt x="2138171" y="71628"/>
                </a:moveTo>
                <a:lnTo>
                  <a:pt x="2138171" y="73152"/>
                </a:lnTo>
                <a:lnTo>
                  <a:pt x="2142090" y="67926"/>
                </a:lnTo>
                <a:lnTo>
                  <a:pt x="2141219" y="68580"/>
                </a:lnTo>
                <a:lnTo>
                  <a:pt x="2138171" y="71628"/>
                </a:lnTo>
                <a:close/>
              </a:path>
              <a:path w="3809999" h="210312">
                <a:moveTo>
                  <a:pt x="2142743" y="56388"/>
                </a:moveTo>
                <a:lnTo>
                  <a:pt x="2147315" y="64008"/>
                </a:lnTo>
                <a:lnTo>
                  <a:pt x="2153411" y="62484"/>
                </a:lnTo>
                <a:lnTo>
                  <a:pt x="2161031" y="59436"/>
                </a:lnTo>
                <a:lnTo>
                  <a:pt x="2176271" y="59436"/>
                </a:lnTo>
                <a:lnTo>
                  <a:pt x="2168651" y="48768"/>
                </a:lnTo>
                <a:lnTo>
                  <a:pt x="2159507" y="50292"/>
                </a:lnTo>
                <a:lnTo>
                  <a:pt x="2150363" y="51816"/>
                </a:lnTo>
                <a:lnTo>
                  <a:pt x="2142743" y="56388"/>
                </a:lnTo>
                <a:close/>
              </a:path>
              <a:path w="3809999" h="210312">
                <a:moveTo>
                  <a:pt x="2168651" y="121920"/>
                </a:moveTo>
                <a:lnTo>
                  <a:pt x="2161031" y="121920"/>
                </a:lnTo>
                <a:lnTo>
                  <a:pt x="2157983" y="120396"/>
                </a:lnTo>
                <a:lnTo>
                  <a:pt x="2156459" y="126492"/>
                </a:lnTo>
                <a:lnTo>
                  <a:pt x="2154935" y="128016"/>
                </a:lnTo>
                <a:lnTo>
                  <a:pt x="2153411" y="129540"/>
                </a:lnTo>
                <a:lnTo>
                  <a:pt x="2153411" y="131064"/>
                </a:lnTo>
                <a:lnTo>
                  <a:pt x="2159507" y="143256"/>
                </a:lnTo>
                <a:lnTo>
                  <a:pt x="2161031" y="134112"/>
                </a:lnTo>
                <a:lnTo>
                  <a:pt x="2156459" y="132588"/>
                </a:lnTo>
                <a:lnTo>
                  <a:pt x="2157983" y="134112"/>
                </a:lnTo>
                <a:lnTo>
                  <a:pt x="2154935" y="132588"/>
                </a:lnTo>
                <a:lnTo>
                  <a:pt x="2154935" y="129540"/>
                </a:lnTo>
                <a:lnTo>
                  <a:pt x="2157983" y="131064"/>
                </a:lnTo>
                <a:lnTo>
                  <a:pt x="2168651" y="132588"/>
                </a:lnTo>
                <a:lnTo>
                  <a:pt x="2168651" y="121920"/>
                </a:lnTo>
                <a:close/>
              </a:path>
              <a:path w="3809999" h="210312">
                <a:moveTo>
                  <a:pt x="2159507" y="143256"/>
                </a:moveTo>
                <a:lnTo>
                  <a:pt x="2153411" y="131064"/>
                </a:lnTo>
                <a:lnTo>
                  <a:pt x="2153411" y="129540"/>
                </a:lnTo>
                <a:lnTo>
                  <a:pt x="2156459" y="126492"/>
                </a:lnTo>
                <a:lnTo>
                  <a:pt x="2157983" y="120396"/>
                </a:lnTo>
                <a:lnTo>
                  <a:pt x="2151887" y="117348"/>
                </a:lnTo>
                <a:lnTo>
                  <a:pt x="2150363" y="128016"/>
                </a:lnTo>
                <a:lnTo>
                  <a:pt x="2153411" y="143256"/>
                </a:lnTo>
                <a:lnTo>
                  <a:pt x="2159507" y="143256"/>
                </a:lnTo>
                <a:close/>
              </a:path>
              <a:path w="3809999" h="210312">
                <a:moveTo>
                  <a:pt x="2144267" y="131064"/>
                </a:moveTo>
                <a:lnTo>
                  <a:pt x="2145791" y="137160"/>
                </a:lnTo>
                <a:lnTo>
                  <a:pt x="2148839" y="140208"/>
                </a:lnTo>
                <a:lnTo>
                  <a:pt x="2153411" y="143256"/>
                </a:lnTo>
                <a:lnTo>
                  <a:pt x="2150363" y="128016"/>
                </a:lnTo>
                <a:lnTo>
                  <a:pt x="2145791" y="124968"/>
                </a:lnTo>
                <a:lnTo>
                  <a:pt x="2144267" y="131064"/>
                </a:lnTo>
                <a:close/>
              </a:path>
              <a:path w="3809999" h="210312">
                <a:moveTo>
                  <a:pt x="2202179" y="103632"/>
                </a:moveTo>
                <a:lnTo>
                  <a:pt x="2199131" y="109728"/>
                </a:lnTo>
                <a:lnTo>
                  <a:pt x="2196083" y="114300"/>
                </a:lnTo>
                <a:lnTo>
                  <a:pt x="2191511" y="117348"/>
                </a:lnTo>
                <a:lnTo>
                  <a:pt x="2183891" y="120396"/>
                </a:lnTo>
                <a:lnTo>
                  <a:pt x="2176271" y="121920"/>
                </a:lnTo>
                <a:lnTo>
                  <a:pt x="2168651" y="121920"/>
                </a:lnTo>
                <a:lnTo>
                  <a:pt x="2168651" y="132588"/>
                </a:lnTo>
                <a:lnTo>
                  <a:pt x="2177795" y="131064"/>
                </a:lnTo>
                <a:lnTo>
                  <a:pt x="2177795" y="121920"/>
                </a:lnTo>
                <a:lnTo>
                  <a:pt x="2186939" y="129540"/>
                </a:lnTo>
                <a:lnTo>
                  <a:pt x="2194559" y="126492"/>
                </a:lnTo>
                <a:lnTo>
                  <a:pt x="2202179" y="121920"/>
                </a:lnTo>
                <a:lnTo>
                  <a:pt x="2202179" y="103632"/>
                </a:lnTo>
                <a:close/>
              </a:path>
              <a:path w="3809999" h="210312">
                <a:moveTo>
                  <a:pt x="2177795" y="50292"/>
                </a:moveTo>
                <a:lnTo>
                  <a:pt x="2176271" y="59436"/>
                </a:lnTo>
                <a:lnTo>
                  <a:pt x="2185415" y="60960"/>
                </a:lnTo>
                <a:lnTo>
                  <a:pt x="2185415" y="51816"/>
                </a:lnTo>
                <a:lnTo>
                  <a:pt x="2214371" y="60960"/>
                </a:lnTo>
                <a:lnTo>
                  <a:pt x="2217419" y="60960"/>
                </a:lnTo>
                <a:lnTo>
                  <a:pt x="2217419" y="51816"/>
                </a:lnTo>
                <a:lnTo>
                  <a:pt x="2186939" y="51816"/>
                </a:lnTo>
                <a:lnTo>
                  <a:pt x="2177795" y="50292"/>
                </a:lnTo>
                <a:lnTo>
                  <a:pt x="2177795" y="59436"/>
                </a:lnTo>
                <a:lnTo>
                  <a:pt x="2177795" y="50292"/>
                </a:lnTo>
                <a:close/>
              </a:path>
              <a:path w="3809999" h="210312">
                <a:moveTo>
                  <a:pt x="2203703" y="149352"/>
                </a:moveTo>
                <a:lnTo>
                  <a:pt x="2208276" y="152399"/>
                </a:lnTo>
                <a:lnTo>
                  <a:pt x="2211323" y="155448"/>
                </a:lnTo>
                <a:lnTo>
                  <a:pt x="2212847" y="158496"/>
                </a:lnTo>
                <a:lnTo>
                  <a:pt x="2214371" y="164592"/>
                </a:lnTo>
                <a:lnTo>
                  <a:pt x="2214371" y="144780"/>
                </a:lnTo>
                <a:lnTo>
                  <a:pt x="2208275" y="140208"/>
                </a:lnTo>
                <a:lnTo>
                  <a:pt x="2206751" y="150876"/>
                </a:lnTo>
                <a:lnTo>
                  <a:pt x="2203703" y="149352"/>
                </a:lnTo>
                <a:close/>
              </a:path>
              <a:path w="3809999" h="210312">
                <a:moveTo>
                  <a:pt x="2206751" y="150876"/>
                </a:moveTo>
                <a:lnTo>
                  <a:pt x="2208275" y="140208"/>
                </a:lnTo>
                <a:lnTo>
                  <a:pt x="2200655" y="137160"/>
                </a:lnTo>
                <a:lnTo>
                  <a:pt x="2193035" y="135636"/>
                </a:lnTo>
                <a:lnTo>
                  <a:pt x="2185415" y="134112"/>
                </a:lnTo>
                <a:lnTo>
                  <a:pt x="2161031" y="134112"/>
                </a:lnTo>
                <a:lnTo>
                  <a:pt x="2159507" y="143256"/>
                </a:lnTo>
                <a:lnTo>
                  <a:pt x="2183891" y="144780"/>
                </a:lnTo>
                <a:lnTo>
                  <a:pt x="2191511" y="146304"/>
                </a:lnTo>
                <a:lnTo>
                  <a:pt x="2197607" y="146304"/>
                </a:lnTo>
                <a:lnTo>
                  <a:pt x="2203703" y="149352"/>
                </a:lnTo>
                <a:lnTo>
                  <a:pt x="2206751" y="150876"/>
                </a:lnTo>
                <a:close/>
              </a:path>
              <a:path w="3809999" h="210312">
                <a:moveTo>
                  <a:pt x="2211323" y="181356"/>
                </a:moveTo>
                <a:lnTo>
                  <a:pt x="2212847" y="179832"/>
                </a:lnTo>
                <a:lnTo>
                  <a:pt x="2214371" y="175260"/>
                </a:lnTo>
                <a:lnTo>
                  <a:pt x="2212847" y="179832"/>
                </a:lnTo>
                <a:lnTo>
                  <a:pt x="2208275" y="185928"/>
                </a:lnTo>
                <a:lnTo>
                  <a:pt x="2209799" y="185928"/>
                </a:lnTo>
                <a:lnTo>
                  <a:pt x="2217419" y="192024"/>
                </a:lnTo>
                <a:lnTo>
                  <a:pt x="2214371" y="173736"/>
                </a:lnTo>
                <a:lnTo>
                  <a:pt x="2211323" y="181356"/>
                </a:lnTo>
                <a:close/>
              </a:path>
              <a:path w="3809999" h="210312">
                <a:moveTo>
                  <a:pt x="2212847" y="160020"/>
                </a:moveTo>
                <a:lnTo>
                  <a:pt x="2212847" y="158496"/>
                </a:lnTo>
                <a:lnTo>
                  <a:pt x="2211323" y="155448"/>
                </a:lnTo>
                <a:lnTo>
                  <a:pt x="2209799" y="155448"/>
                </a:lnTo>
                <a:lnTo>
                  <a:pt x="2212847" y="160020"/>
                </a:lnTo>
                <a:close/>
              </a:path>
              <a:path w="3809999" h="210312">
                <a:moveTo>
                  <a:pt x="2225039" y="169164"/>
                </a:moveTo>
                <a:lnTo>
                  <a:pt x="2225039" y="161544"/>
                </a:lnTo>
                <a:lnTo>
                  <a:pt x="2221991" y="155448"/>
                </a:lnTo>
                <a:lnTo>
                  <a:pt x="2218943" y="149352"/>
                </a:lnTo>
                <a:lnTo>
                  <a:pt x="2214371" y="144780"/>
                </a:lnTo>
                <a:lnTo>
                  <a:pt x="2214371" y="169164"/>
                </a:lnTo>
                <a:lnTo>
                  <a:pt x="2217419" y="192024"/>
                </a:lnTo>
                <a:lnTo>
                  <a:pt x="2214371" y="163068"/>
                </a:lnTo>
                <a:lnTo>
                  <a:pt x="2217419" y="192024"/>
                </a:lnTo>
                <a:lnTo>
                  <a:pt x="2221991" y="184404"/>
                </a:lnTo>
                <a:lnTo>
                  <a:pt x="2223515" y="176784"/>
                </a:lnTo>
                <a:lnTo>
                  <a:pt x="2225039" y="169164"/>
                </a:lnTo>
                <a:close/>
              </a:path>
              <a:path w="3809999" h="210312">
                <a:moveTo>
                  <a:pt x="2217419" y="192024"/>
                </a:moveTo>
                <a:lnTo>
                  <a:pt x="2209799" y="185928"/>
                </a:lnTo>
                <a:lnTo>
                  <a:pt x="2205227" y="190500"/>
                </a:lnTo>
                <a:lnTo>
                  <a:pt x="2197607" y="193548"/>
                </a:lnTo>
                <a:lnTo>
                  <a:pt x="2189987" y="196596"/>
                </a:lnTo>
                <a:lnTo>
                  <a:pt x="2179319" y="199644"/>
                </a:lnTo>
                <a:lnTo>
                  <a:pt x="2168651" y="199644"/>
                </a:lnTo>
                <a:lnTo>
                  <a:pt x="2180843" y="208788"/>
                </a:lnTo>
                <a:lnTo>
                  <a:pt x="2193035" y="207264"/>
                </a:lnTo>
                <a:lnTo>
                  <a:pt x="2202179" y="202692"/>
                </a:lnTo>
                <a:lnTo>
                  <a:pt x="2209799" y="198120"/>
                </a:lnTo>
                <a:lnTo>
                  <a:pt x="2217419" y="192024"/>
                </a:lnTo>
                <a:close/>
              </a:path>
              <a:path w="3809999" h="210312">
                <a:moveTo>
                  <a:pt x="2202179" y="105156"/>
                </a:moveTo>
                <a:lnTo>
                  <a:pt x="2202179" y="103632"/>
                </a:lnTo>
                <a:lnTo>
                  <a:pt x="2202179" y="121920"/>
                </a:lnTo>
                <a:lnTo>
                  <a:pt x="2208275" y="115824"/>
                </a:lnTo>
                <a:lnTo>
                  <a:pt x="2203703" y="99060"/>
                </a:lnTo>
                <a:lnTo>
                  <a:pt x="2203703" y="97536"/>
                </a:lnTo>
                <a:lnTo>
                  <a:pt x="2202179" y="105156"/>
                </a:lnTo>
                <a:close/>
              </a:path>
              <a:path w="3809999" h="210312">
                <a:moveTo>
                  <a:pt x="2203703" y="99060"/>
                </a:moveTo>
                <a:lnTo>
                  <a:pt x="2208275" y="115824"/>
                </a:lnTo>
                <a:lnTo>
                  <a:pt x="2205227" y="91440"/>
                </a:lnTo>
                <a:lnTo>
                  <a:pt x="2208275" y="115824"/>
                </a:lnTo>
                <a:lnTo>
                  <a:pt x="2214371" y="82296"/>
                </a:lnTo>
                <a:lnTo>
                  <a:pt x="2214371" y="74676"/>
                </a:lnTo>
                <a:lnTo>
                  <a:pt x="2217419" y="73152"/>
                </a:lnTo>
                <a:lnTo>
                  <a:pt x="2215895" y="71628"/>
                </a:lnTo>
                <a:lnTo>
                  <a:pt x="2215133" y="73152"/>
                </a:lnTo>
                <a:lnTo>
                  <a:pt x="2215895" y="73152"/>
                </a:lnTo>
                <a:lnTo>
                  <a:pt x="2215133" y="73152"/>
                </a:lnTo>
                <a:lnTo>
                  <a:pt x="2211323" y="77724"/>
                </a:lnTo>
                <a:lnTo>
                  <a:pt x="2205227" y="82296"/>
                </a:lnTo>
                <a:lnTo>
                  <a:pt x="2205227" y="89916"/>
                </a:lnTo>
                <a:lnTo>
                  <a:pt x="2205075" y="90830"/>
                </a:lnTo>
                <a:lnTo>
                  <a:pt x="2203703" y="99060"/>
                </a:lnTo>
                <a:close/>
              </a:path>
              <a:path w="3809999" h="210312">
                <a:moveTo>
                  <a:pt x="2209799" y="74676"/>
                </a:moveTo>
                <a:lnTo>
                  <a:pt x="2211323" y="77724"/>
                </a:lnTo>
                <a:lnTo>
                  <a:pt x="2215133" y="73152"/>
                </a:lnTo>
                <a:lnTo>
                  <a:pt x="2196083" y="73152"/>
                </a:lnTo>
                <a:lnTo>
                  <a:pt x="2203703" y="83820"/>
                </a:lnTo>
                <a:lnTo>
                  <a:pt x="2205227" y="82296"/>
                </a:lnTo>
                <a:lnTo>
                  <a:pt x="2211323" y="77724"/>
                </a:lnTo>
                <a:lnTo>
                  <a:pt x="2209799" y="74676"/>
                </a:lnTo>
                <a:close/>
              </a:path>
              <a:path w="3809999" h="210312">
                <a:moveTo>
                  <a:pt x="2202179" y="82296"/>
                </a:moveTo>
                <a:lnTo>
                  <a:pt x="2203703" y="85344"/>
                </a:lnTo>
                <a:lnTo>
                  <a:pt x="2205075" y="90830"/>
                </a:lnTo>
                <a:lnTo>
                  <a:pt x="2205227" y="89916"/>
                </a:lnTo>
                <a:lnTo>
                  <a:pt x="2205227" y="82296"/>
                </a:lnTo>
                <a:lnTo>
                  <a:pt x="2203703" y="83820"/>
                </a:lnTo>
                <a:lnTo>
                  <a:pt x="2202179" y="82296"/>
                </a:lnTo>
                <a:close/>
              </a:path>
              <a:path w="3809999" h="210312">
                <a:moveTo>
                  <a:pt x="2217419" y="73152"/>
                </a:moveTo>
                <a:lnTo>
                  <a:pt x="2214371" y="74676"/>
                </a:lnTo>
                <a:lnTo>
                  <a:pt x="2218943" y="82296"/>
                </a:lnTo>
                <a:lnTo>
                  <a:pt x="2217419" y="62484"/>
                </a:lnTo>
                <a:lnTo>
                  <a:pt x="2215895" y="61722"/>
                </a:lnTo>
                <a:lnTo>
                  <a:pt x="2215895" y="71628"/>
                </a:lnTo>
                <a:lnTo>
                  <a:pt x="2217419" y="73152"/>
                </a:lnTo>
                <a:close/>
              </a:path>
              <a:path w="3809999" h="210312">
                <a:moveTo>
                  <a:pt x="2218943" y="82296"/>
                </a:moveTo>
                <a:lnTo>
                  <a:pt x="2221991" y="80772"/>
                </a:lnTo>
                <a:lnTo>
                  <a:pt x="2225039" y="77724"/>
                </a:lnTo>
                <a:lnTo>
                  <a:pt x="2226563" y="73152"/>
                </a:lnTo>
                <a:lnTo>
                  <a:pt x="2226563" y="60960"/>
                </a:lnTo>
                <a:lnTo>
                  <a:pt x="2225039" y="56388"/>
                </a:lnTo>
                <a:lnTo>
                  <a:pt x="2221991" y="53340"/>
                </a:lnTo>
                <a:lnTo>
                  <a:pt x="2218943" y="82296"/>
                </a:lnTo>
                <a:close/>
              </a:path>
              <a:path w="3809999" h="210312">
                <a:moveTo>
                  <a:pt x="2218943" y="82296"/>
                </a:moveTo>
                <a:lnTo>
                  <a:pt x="2221991" y="53340"/>
                </a:lnTo>
                <a:lnTo>
                  <a:pt x="2217419" y="51816"/>
                </a:lnTo>
                <a:lnTo>
                  <a:pt x="2217419" y="62484"/>
                </a:lnTo>
                <a:lnTo>
                  <a:pt x="2218943" y="82296"/>
                </a:lnTo>
                <a:close/>
              </a:path>
              <a:path w="3809999" h="210312">
                <a:moveTo>
                  <a:pt x="2214371" y="82296"/>
                </a:moveTo>
                <a:lnTo>
                  <a:pt x="2208275" y="115824"/>
                </a:lnTo>
                <a:lnTo>
                  <a:pt x="2211323" y="108204"/>
                </a:lnTo>
                <a:lnTo>
                  <a:pt x="2214371" y="100584"/>
                </a:lnTo>
                <a:lnTo>
                  <a:pt x="2215895" y="91440"/>
                </a:lnTo>
                <a:lnTo>
                  <a:pt x="2214371" y="82296"/>
                </a:lnTo>
                <a:close/>
              </a:path>
              <a:path w="3809999" h="210312">
                <a:moveTo>
                  <a:pt x="2129027" y="188976"/>
                </a:moveTo>
                <a:lnTo>
                  <a:pt x="2129027" y="201168"/>
                </a:lnTo>
                <a:lnTo>
                  <a:pt x="2136647" y="204216"/>
                </a:lnTo>
                <a:lnTo>
                  <a:pt x="2130551" y="190500"/>
                </a:lnTo>
                <a:lnTo>
                  <a:pt x="2129027" y="188976"/>
                </a:lnTo>
                <a:close/>
              </a:path>
              <a:path w="3809999" h="210312">
                <a:moveTo>
                  <a:pt x="2135123" y="103632"/>
                </a:moveTo>
                <a:lnTo>
                  <a:pt x="2132075" y="97536"/>
                </a:lnTo>
                <a:lnTo>
                  <a:pt x="2135123" y="121920"/>
                </a:lnTo>
                <a:lnTo>
                  <a:pt x="2142743" y="114300"/>
                </a:lnTo>
                <a:lnTo>
                  <a:pt x="2136647" y="106680"/>
                </a:lnTo>
                <a:lnTo>
                  <a:pt x="2136647" y="108204"/>
                </a:lnTo>
                <a:lnTo>
                  <a:pt x="2133599" y="102108"/>
                </a:lnTo>
                <a:lnTo>
                  <a:pt x="2135123" y="103632"/>
                </a:lnTo>
                <a:close/>
              </a:path>
              <a:path w="3809999" h="210312">
                <a:moveTo>
                  <a:pt x="2132075" y="117348"/>
                </a:moveTo>
                <a:lnTo>
                  <a:pt x="2130551" y="131064"/>
                </a:lnTo>
                <a:lnTo>
                  <a:pt x="2132075" y="126492"/>
                </a:lnTo>
                <a:lnTo>
                  <a:pt x="2135123" y="121920"/>
                </a:lnTo>
                <a:lnTo>
                  <a:pt x="2132075" y="117348"/>
                </a:lnTo>
                <a:close/>
              </a:path>
              <a:path w="3809999" h="210312">
                <a:moveTo>
                  <a:pt x="2130551" y="131064"/>
                </a:moveTo>
                <a:lnTo>
                  <a:pt x="2130551" y="138684"/>
                </a:lnTo>
                <a:lnTo>
                  <a:pt x="2130551" y="131064"/>
                </a:lnTo>
                <a:close/>
              </a:path>
              <a:path w="3809999" h="210312">
                <a:moveTo>
                  <a:pt x="1805939" y="77724"/>
                </a:moveTo>
                <a:lnTo>
                  <a:pt x="1802891" y="82296"/>
                </a:lnTo>
                <a:lnTo>
                  <a:pt x="1805939" y="141732"/>
                </a:lnTo>
                <a:lnTo>
                  <a:pt x="1805939" y="102108"/>
                </a:lnTo>
                <a:lnTo>
                  <a:pt x="1807463" y="96012"/>
                </a:lnTo>
                <a:lnTo>
                  <a:pt x="1812035" y="74676"/>
                </a:lnTo>
                <a:lnTo>
                  <a:pt x="1805939" y="77724"/>
                </a:lnTo>
                <a:close/>
              </a:path>
              <a:path w="3809999" h="210312">
                <a:moveTo>
                  <a:pt x="1805939" y="141732"/>
                </a:moveTo>
                <a:lnTo>
                  <a:pt x="1802891" y="82296"/>
                </a:lnTo>
                <a:lnTo>
                  <a:pt x="1799843" y="88392"/>
                </a:lnTo>
                <a:lnTo>
                  <a:pt x="1796795" y="94488"/>
                </a:lnTo>
                <a:lnTo>
                  <a:pt x="1796795" y="102108"/>
                </a:lnTo>
                <a:lnTo>
                  <a:pt x="1799843" y="132588"/>
                </a:lnTo>
                <a:lnTo>
                  <a:pt x="1802891" y="137160"/>
                </a:lnTo>
                <a:lnTo>
                  <a:pt x="1805939" y="141732"/>
                </a:lnTo>
                <a:close/>
              </a:path>
              <a:path w="3809999" h="210312">
                <a:moveTo>
                  <a:pt x="1796795" y="118872"/>
                </a:moveTo>
                <a:lnTo>
                  <a:pt x="1796795" y="124968"/>
                </a:lnTo>
                <a:lnTo>
                  <a:pt x="1799843" y="132588"/>
                </a:lnTo>
                <a:lnTo>
                  <a:pt x="1796795" y="102108"/>
                </a:lnTo>
                <a:lnTo>
                  <a:pt x="1795271" y="109728"/>
                </a:lnTo>
                <a:lnTo>
                  <a:pt x="1796795" y="118872"/>
                </a:lnTo>
                <a:close/>
              </a:path>
              <a:path w="3809999" h="210312">
                <a:moveTo>
                  <a:pt x="1834895" y="73152"/>
                </a:moveTo>
                <a:lnTo>
                  <a:pt x="1828799" y="71628"/>
                </a:lnTo>
                <a:lnTo>
                  <a:pt x="1828799" y="82296"/>
                </a:lnTo>
                <a:lnTo>
                  <a:pt x="1828799" y="71628"/>
                </a:lnTo>
                <a:lnTo>
                  <a:pt x="1822703" y="71628"/>
                </a:lnTo>
                <a:lnTo>
                  <a:pt x="1819655" y="82296"/>
                </a:lnTo>
                <a:lnTo>
                  <a:pt x="1827275" y="82296"/>
                </a:lnTo>
                <a:lnTo>
                  <a:pt x="1831847" y="83820"/>
                </a:lnTo>
                <a:lnTo>
                  <a:pt x="1834895" y="73152"/>
                </a:lnTo>
                <a:close/>
              </a:path>
              <a:path w="3809999" h="210312">
                <a:moveTo>
                  <a:pt x="1819655" y="82296"/>
                </a:moveTo>
                <a:lnTo>
                  <a:pt x="1822703" y="71628"/>
                </a:lnTo>
                <a:lnTo>
                  <a:pt x="1816607" y="73152"/>
                </a:lnTo>
                <a:lnTo>
                  <a:pt x="1812035" y="74676"/>
                </a:lnTo>
                <a:lnTo>
                  <a:pt x="1810511" y="88392"/>
                </a:lnTo>
                <a:lnTo>
                  <a:pt x="1813559" y="85344"/>
                </a:lnTo>
                <a:lnTo>
                  <a:pt x="1812035" y="85344"/>
                </a:lnTo>
                <a:lnTo>
                  <a:pt x="1815083" y="83820"/>
                </a:lnTo>
                <a:lnTo>
                  <a:pt x="1818131" y="82296"/>
                </a:lnTo>
                <a:lnTo>
                  <a:pt x="1819655" y="82296"/>
                </a:lnTo>
                <a:close/>
              </a:path>
              <a:path w="3809999" h="210312">
                <a:moveTo>
                  <a:pt x="1821179" y="59436"/>
                </a:moveTo>
                <a:lnTo>
                  <a:pt x="1830323" y="59436"/>
                </a:lnTo>
                <a:lnTo>
                  <a:pt x="1837943" y="62484"/>
                </a:lnTo>
                <a:lnTo>
                  <a:pt x="1842515" y="64008"/>
                </a:lnTo>
                <a:lnTo>
                  <a:pt x="1845563" y="65532"/>
                </a:lnTo>
                <a:lnTo>
                  <a:pt x="1847087" y="68580"/>
                </a:lnTo>
                <a:lnTo>
                  <a:pt x="1848611" y="56388"/>
                </a:lnTo>
                <a:lnTo>
                  <a:pt x="1840991" y="51816"/>
                </a:lnTo>
                <a:lnTo>
                  <a:pt x="1831847" y="50292"/>
                </a:lnTo>
                <a:lnTo>
                  <a:pt x="1822703" y="48768"/>
                </a:lnTo>
                <a:lnTo>
                  <a:pt x="1821179" y="59436"/>
                </a:lnTo>
                <a:close/>
              </a:path>
              <a:path w="3809999" h="210312">
                <a:moveTo>
                  <a:pt x="1784603" y="79248"/>
                </a:moveTo>
                <a:lnTo>
                  <a:pt x="1790699" y="71628"/>
                </a:lnTo>
                <a:lnTo>
                  <a:pt x="1789175" y="71628"/>
                </a:lnTo>
                <a:lnTo>
                  <a:pt x="1796795" y="65532"/>
                </a:lnTo>
                <a:lnTo>
                  <a:pt x="1802891" y="62484"/>
                </a:lnTo>
                <a:lnTo>
                  <a:pt x="1812035" y="59436"/>
                </a:lnTo>
                <a:lnTo>
                  <a:pt x="1821179" y="59436"/>
                </a:lnTo>
                <a:lnTo>
                  <a:pt x="1822703" y="48768"/>
                </a:lnTo>
                <a:lnTo>
                  <a:pt x="1810511" y="50292"/>
                </a:lnTo>
                <a:lnTo>
                  <a:pt x="1799843" y="53340"/>
                </a:lnTo>
                <a:lnTo>
                  <a:pt x="1790699" y="57912"/>
                </a:lnTo>
                <a:lnTo>
                  <a:pt x="1784603" y="77724"/>
                </a:lnTo>
                <a:lnTo>
                  <a:pt x="1784603" y="79248"/>
                </a:lnTo>
                <a:close/>
              </a:path>
              <a:path w="3809999" h="210312">
                <a:moveTo>
                  <a:pt x="1837943" y="62484"/>
                </a:moveTo>
                <a:lnTo>
                  <a:pt x="1836419" y="62484"/>
                </a:lnTo>
                <a:lnTo>
                  <a:pt x="1844039" y="65532"/>
                </a:lnTo>
                <a:lnTo>
                  <a:pt x="1842515" y="64008"/>
                </a:lnTo>
                <a:lnTo>
                  <a:pt x="1837943" y="62484"/>
                </a:lnTo>
                <a:close/>
              </a:path>
              <a:path w="3809999" h="210312">
                <a:moveTo>
                  <a:pt x="1853183" y="59436"/>
                </a:moveTo>
                <a:lnTo>
                  <a:pt x="1851659" y="57912"/>
                </a:lnTo>
                <a:lnTo>
                  <a:pt x="1850135" y="82296"/>
                </a:lnTo>
                <a:lnTo>
                  <a:pt x="1847087" y="82296"/>
                </a:lnTo>
                <a:lnTo>
                  <a:pt x="1847087" y="80010"/>
                </a:lnTo>
                <a:lnTo>
                  <a:pt x="1842515" y="77724"/>
                </a:lnTo>
                <a:lnTo>
                  <a:pt x="1837943" y="86868"/>
                </a:lnTo>
                <a:lnTo>
                  <a:pt x="1836419" y="86868"/>
                </a:lnTo>
                <a:lnTo>
                  <a:pt x="1842515" y="89916"/>
                </a:lnTo>
                <a:lnTo>
                  <a:pt x="1845563" y="91440"/>
                </a:lnTo>
                <a:lnTo>
                  <a:pt x="1847087" y="83820"/>
                </a:lnTo>
                <a:lnTo>
                  <a:pt x="1850135" y="92964"/>
                </a:lnTo>
                <a:lnTo>
                  <a:pt x="1853183" y="89916"/>
                </a:lnTo>
                <a:lnTo>
                  <a:pt x="1853183" y="59436"/>
                </a:lnTo>
                <a:close/>
              </a:path>
              <a:path w="3809999" h="210312">
                <a:moveTo>
                  <a:pt x="1834895" y="135636"/>
                </a:moveTo>
                <a:lnTo>
                  <a:pt x="1834895" y="134112"/>
                </a:lnTo>
                <a:lnTo>
                  <a:pt x="1831847" y="137160"/>
                </a:lnTo>
                <a:lnTo>
                  <a:pt x="1831847" y="135636"/>
                </a:lnTo>
                <a:lnTo>
                  <a:pt x="1827275" y="137160"/>
                </a:lnTo>
                <a:lnTo>
                  <a:pt x="1819655" y="137160"/>
                </a:lnTo>
                <a:lnTo>
                  <a:pt x="1824227" y="147828"/>
                </a:lnTo>
                <a:lnTo>
                  <a:pt x="1830323" y="147828"/>
                </a:lnTo>
                <a:lnTo>
                  <a:pt x="1828799" y="137160"/>
                </a:lnTo>
                <a:lnTo>
                  <a:pt x="1830323" y="147828"/>
                </a:lnTo>
                <a:lnTo>
                  <a:pt x="1834895" y="146304"/>
                </a:lnTo>
                <a:lnTo>
                  <a:pt x="1834895" y="135636"/>
                </a:lnTo>
                <a:close/>
              </a:path>
              <a:path w="3809999" h="210312">
                <a:moveTo>
                  <a:pt x="1857755" y="65532"/>
                </a:moveTo>
                <a:lnTo>
                  <a:pt x="1856231" y="62484"/>
                </a:lnTo>
                <a:lnTo>
                  <a:pt x="1857755" y="80772"/>
                </a:lnTo>
                <a:lnTo>
                  <a:pt x="1857755" y="68580"/>
                </a:lnTo>
                <a:lnTo>
                  <a:pt x="1859279" y="79248"/>
                </a:lnTo>
                <a:lnTo>
                  <a:pt x="1857755" y="62484"/>
                </a:lnTo>
                <a:lnTo>
                  <a:pt x="1857755" y="65532"/>
                </a:lnTo>
                <a:close/>
              </a:path>
              <a:path w="3809999" h="210312">
                <a:moveTo>
                  <a:pt x="1856231" y="86868"/>
                </a:moveTo>
                <a:lnTo>
                  <a:pt x="1857755" y="80772"/>
                </a:lnTo>
                <a:lnTo>
                  <a:pt x="1856231" y="62484"/>
                </a:lnTo>
                <a:lnTo>
                  <a:pt x="1853183" y="59436"/>
                </a:lnTo>
                <a:lnTo>
                  <a:pt x="1853183" y="89916"/>
                </a:lnTo>
                <a:lnTo>
                  <a:pt x="1856231" y="86868"/>
                </a:lnTo>
                <a:close/>
              </a:path>
              <a:path w="3809999" h="210312">
                <a:moveTo>
                  <a:pt x="1844039" y="155448"/>
                </a:moveTo>
                <a:lnTo>
                  <a:pt x="1836419" y="158496"/>
                </a:lnTo>
                <a:lnTo>
                  <a:pt x="1839467" y="167640"/>
                </a:lnTo>
                <a:lnTo>
                  <a:pt x="1848611" y="164592"/>
                </a:lnTo>
                <a:lnTo>
                  <a:pt x="1845563" y="153924"/>
                </a:lnTo>
                <a:lnTo>
                  <a:pt x="1842515" y="155448"/>
                </a:lnTo>
                <a:lnTo>
                  <a:pt x="1844039" y="155448"/>
                </a:lnTo>
                <a:close/>
              </a:path>
              <a:path w="3809999" h="210312">
                <a:moveTo>
                  <a:pt x="1857755" y="153924"/>
                </a:moveTo>
                <a:lnTo>
                  <a:pt x="1857755" y="132588"/>
                </a:lnTo>
                <a:lnTo>
                  <a:pt x="1854707" y="128016"/>
                </a:lnTo>
                <a:lnTo>
                  <a:pt x="1851659" y="137160"/>
                </a:lnTo>
                <a:lnTo>
                  <a:pt x="1850135" y="137160"/>
                </a:lnTo>
                <a:lnTo>
                  <a:pt x="1847087" y="134112"/>
                </a:lnTo>
                <a:lnTo>
                  <a:pt x="1845563" y="128016"/>
                </a:lnTo>
                <a:lnTo>
                  <a:pt x="1844039" y="129540"/>
                </a:lnTo>
                <a:lnTo>
                  <a:pt x="1847087" y="135636"/>
                </a:lnTo>
                <a:lnTo>
                  <a:pt x="1848611" y="137160"/>
                </a:lnTo>
                <a:lnTo>
                  <a:pt x="1851659" y="161544"/>
                </a:lnTo>
                <a:lnTo>
                  <a:pt x="1853183" y="160020"/>
                </a:lnTo>
                <a:lnTo>
                  <a:pt x="1856231" y="156972"/>
                </a:lnTo>
                <a:lnTo>
                  <a:pt x="1857755" y="153924"/>
                </a:lnTo>
                <a:close/>
              </a:path>
              <a:path w="3809999" h="210312">
                <a:moveTo>
                  <a:pt x="1848611" y="141732"/>
                </a:moveTo>
                <a:lnTo>
                  <a:pt x="1851659" y="161544"/>
                </a:lnTo>
                <a:lnTo>
                  <a:pt x="1848611" y="137160"/>
                </a:lnTo>
                <a:lnTo>
                  <a:pt x="1847087" y="135636"/>
                </a:lnTo>
                <a:lnTo>
                  <a:pt x="1844039" y="129540"/>
                </a:lnTo>
                <a:lnTo>
                  <a:pt x="1848104" y="137667"/>
                </a:lnTo>
                <a:lnTo>
                  <a:pt x="1848611" y="138684"/>
                </a:lnTo>
                <a:lnTo>
                  <a:pt x="1848611" y="141732"/>
                </a:lnTo>
                <a:close/>
              </a:path>
              <a:path w="3809999" h="210312">
                <a:moveTo>
                  <a:pt x="1844039" y="129540"/>
                </a:moveTo>
                <a:lnTo>
                  <a:pt x="1837943" y="132588"/>
                </a:lnTo>
                <a:lnTo>
                  <a:pt x="1839467" y="143256"/>
                </a:lnTo>
                <a:lnTo>
                  <a:pt x="1844039" y="141732"/>
                </a:lnTo>
                <a:lnTo>
                  <a:pt x="1848104" y="137667"/>
                </a:lnTo>
                <a:lnTo>
                  <a:pt x="1844039" y="129540"/>
                </a:lnTo>
                <a:close/>
              </a:path>
              <a:path w="3809999" h="210312">
                <a:moveTo>
                  <a:pt x="1834895" y="135636"/>
                </a:moveTo>
                <a:lnTo>
                  <a:pt x="1834895" y="146304"/>
                </a:lnTo>
                <a:lnTo>
                  <a:pt x="1839467" y="143256"/>
                </a:lnTo>
                <a:lnTo>
                  <a:pt x="1837943" y="132588"/>
                </a:lnTo>
                <a:lnTo>
                  <a:pt x="1834895" y="135636"/>
                </a:lnTo>
                <a:close/>
              </a:path>
              <a:path w="3809999" h="210312">
                <a:moveTo>
                  <a:pt x="1847087" y="152400"/>
                </a:moveTo>
                <a:lnTo>
                  <a:pt x="1848611" y="150876"/>
                </a:lnTo>
                <a:lnTo>
                  <a:pt x="1848611" y="149352"/>
                </a:lnTo>
                <a:lnTo>
                  <a:pt x="1848611" y="150876"/>
                </a:lnTo>
                <a:lnTo>
                  <a:pt x="1847087" y="153924"/>
                </a:lnTo>
                <a:lnTo>
                  <a:pt x="1845563" y="153924"/>
                </a:lnTo>
                <a:lnTo>
                  <a:pt x="1848611" y="164592"/>
                </a:lnTo>
                <a:lnTo>
                  <a:pt x="1851659" y="161544"/>
                </a:lnTo>
                <a:lnTo>
                  <a:pt x="1848611" y="147828"/>
                </a:lnTo>
                <a:lnTo>
                  <a:pt x="1847087" y="152400"/>
                </a:lnTo>
                <a:close/>
              </a:path>
              <a:path w="3809999" h="210312">
                <a:moveTo>
                  <a:pt x="1857755" y="132588"/>
                </a:moveTo>
                <a:lnTo>
                  <a:pt x="1857755" y="153924"/>
                </a:lnTo>
                <a:lnTo>
                  <a:pt x="1857755" y="132588"/>
                </a:lnTo>
                <a:close/>
              </a:path>
              <a:path w="3809999" h="210312">
                <a:moveTo>
                  <a:pt x="1850135" y="126492"/>
                </a:moveTo>
                <a:lnTo>
                  <a:pt x="1845563" y="128016"/>
                </a:lnTo>
                <a:lnTo>
                  <a:pt x="1847087" y="134112"/>
                </a:lnTo>
                <a:lnTo>
                  <a:pt x="1850135" y="137160"/>
                </a:lnTo>
                <a:lnTo>
                  <a:pt x="1851659" y="137160"/>
                </a:lnTo>
                <a:lnTo>
                  <a:pt x="1854707" y="128016"/>
                </a:lnTo>
                <a:lnTo>
                  <a:pt x="1850135" y="126492"/>
                </a:lnTo>
                <a:close/>
              </a:path>
              <a:path w="3809999" h="210312">
                <a:moveTo>
                  <a:pt x="1851659" y="161544"/>
                </a:moveTo>
                <a:lnTo>
                  <a:pt x="1848611" y="141732"/>
                </a:lnTo>
                <a:lnTo>
                  <a:pt x="1848611" y="147828"/>
                </a:lnTo>
                <a:lnTo>
                  <a:pt x="1851659" y="161544"/>
                </a:lnTo>
                <a:close/>
              </a:path>
              <a:path w="3809999" h="210312">
                <a:moveTo>
                  <a:pt x="1830323" y="170688"/>
                </a:moveTo>
                <a:lnTo>
                  <a:pt x="1839467" y="167640"/>
                </a:lnTo>
                <a:lnTo>
                  <a:pt x="1836419" y="158496"/>
                </a:lnTo>
                <a:lnTo>
                  <a:pt x="1828799" y="160020"/>
                </a:lnTo>
                <a:lnTo>
                  <a:pt x="1819655" y="161544"/>
                </a:lnTo>
                <a:lnTo>
                  <a:pt x="1819655" y="170688"/>
                </a:lnTo>
                <a:lnTo>
                  <a:pt x="1830323" y="170688"/>
                </a:lnTo>
                <a:close/>
              </a:path>
              <a:path w="3809999" h="210312">
                <a:moveTo>
                  <a:pt x="1783079" y="141732"/>
                </a:moveTo>
                <a:lnTo>
                  <a:pt x="1787651" y="163068"/>
                </a:lnTo>
                <a:lnTo>
                  <a:pt x="1796795" y="167640"/>
                </a:lnTo>
                <a:lnTo>
                  <a:pt x="1789175" y="149352"/>
                </a:lnTo>
                <a:lnTo>
                  <a:pt x="1796795" y="167640"/>
                </a:lnTo>
                <a:lnTo>
                  <a:pt x="1807463" y="170688"/>
                </a:lnTo>
                <a:lnTo>
                  <a:pt x="1819655" y="170688"/>
                </a:lnTo>
                <a:lnTo>
                  <a:pt x="1819655" y="161544"/>
                </a:lnTo>
                <a:lnTo>
                  <a:pt x="1808987" y="160020"/>
                </a:lnTo>
                <a:lnTo>
                  <a:pt x="1799843" y="158496"/>
                </a:lnTo>
                <a:lnTo>
                  <a:pt x="1793747" y="153924"/>
                </a:lnTo>
                <a:lnTo>
                  <a:pt x="1789175" y="149351"/>
                </a:lnTo>
                <a:lnTo>
                  <a:pt x="1787651" y="147828"/>
                </a:lnTo>
                <a:lnTo>
                  <a:pt x="1783079" y="141732"/>
                </a:lnTo>
                <a:close/>
              </a:path>
              <a:path w="3809999" h="210312">
                <a:moveTo>
                  <a:pt x="1818131" y="147828"/>
                </a:moveTo>
                <a:lnTo>
                  <a:pt x="1824227" y="147828"/>
                </a:lnTo>
                <a:lnTo>
                  <a:pt x="1819655" y="137160"/>
                </a:lnTo>
                <a:lnTo>
                  <a:pt x="1816607" y="137160"/>
                </a:lnTo>
                <a:lnTo>
                  <a:pt x="1812035" y="134112"/>
                </a:lnTo>
                <a:lnTo>
                  <a:pt x="1812035" y="144780"/>
                </a:lnTo>
                <a:lnTo>
                  <a:pt x="1818131" y="147828"/>
                </a:lnTo>
                <a:close/>
              </a:path>
              <a:path w="3809999" h="210312">
                <a:moveTo>
                  <a:pt x="1808987" y="91440"/>
                </a:moveTo>
                <a:lnTo>
                  <a:pt x="1808987" y="92964"/>
                </a:lnTo>
                <a:lnTo>
                  <a:pt x="1810511" y="88392"/>
                </a:lnTo>
                <a:lnTo>
                  <a:pt x="1812035" y="74676"/>
                </a:lnTo>
                <a:lnTo>
                  <a:pt x="1807463" y="96012"/>
                </a:lnTo>
                <a:lnTo>
                  <a:pt x="1807463" y="97536"/>
                </a:lnTo>
                <a:lnTo>
                  <a:pt x="1808987" y="91440"/>
                </a:lnTo>
                <a:close/>
              </a:path>
              <a:path w="3809999" h="210312">
                <a:moveTo>
                  <a:pt x="1766315" y="112776"/>
                </a:moveTo>
                <a:lnTo>
                  <a:pt x="1767839" y="124968"/>
                </a:lnTo>
                <a:lnTo>
                  <a:pt x="1770887" y="137160"/>
                </a:lnTo>
                <a:lnTo>
                  <a:pt x="1773935" y="146304"/>
                </a:lnTo>
                <a:lnTo>
                  <a:pt x="1776983" y="112776"/>
                </a:lnTo>
                <a:lnTo>
                  <a:pt x="1777073" y="111969"/>
                </a:lnTo>
                <a:lnTo>
                  <a:pt x="1778507" y="99060"/>
                </a:lnTo>
                <a:lnTo>
                  <a:pt x="1776983" y="111252"/>
                </a:lnTo>
                <a:lnTo>
                  <a:pt x="1775459" y="73152"/>
                </a:lnTo>
                <a:lnTo>
                  <a:pt x="1770887" y="85344"/>
                </a:lnTo>
                <a:lnTo>
                  <a:pt x="1767839" y="97536"/>
                </a:lnTo>
                <a:lnTo>
                  <a:pt x="1766315" y="112776"/>
                </a:lnTo>
                <a:close/>
              </a:path>
              <a:path w="3809999" h="210312">
                <a:moveTo>
                  <a:pt x="1780031" y="86868"/>
                </a:moveTo>
                <a:lnTo>
                  <a:pt x="1780031" y="88392"/>
                </a:lnTo>
                <a:lnTo>
                  <a:pt x="1784603" y="77724"/>
                </a:lnTo>
                <a:lnTo>
                  <a:pt x="1783079" y="64008"/>
                </a:lnTo>
                <a:lnTo>
                  <a:pt x="1775459" y="73152"/>
                </a:lnTo>
                <a:lnTo>
                  <a:pt x="1776983" y="111252"/>
                </a:lnTo>
                <a:lnTo>
                  <a:pt x="1778507" y="99060"/>
                </a:lnTo>
                <a:lnTo>
                  <a:pt x="1780031" y="86868"/>
                </a:lnTo>
                <a:close/>
              </a:path>
              <a:path w="3809999" h="210312">
                <a:moveTo>
                  <a:pt x="1787651" y="163068"/>
                </a:moveTo>
                <a:lnTo>
                  <a:pt x="1783079" y="141732"/>
                </a:lnTo>
                <a:lnTo>
                  <a:pt x="1783079" y="143256"/>
                </a:lnTo>
                <a:lnTo>
                  <a:pt x="1780031" y="132588"/>
                </a:lnTo>
                <a:lnTo>
                  <a:pt x="1780031" y="155448"/>
                </a:lnTo>
                <a:lnTo>
                  <a:pt x="1787651" y="163068"/>
                </a:lnTo>
                <a:close/>
              </a:path>
              <a:path w="3809999" h="210312">
                <a:moveTo>
                  <a:pt x="1780031" y="155448"/>
                </a:moveTo>
                <a:lnTo>
                  <a:pt x="1780031" y="134112"/>
                </a:lnTo>
                <a:lnTo>
                  <a:pt x="1778507" y="123444"/>
                </a:lnTo>
                <a:lnTo>
                  <a:pt x="1777073" y="111969"/>
                </a:lnTo>
                <a:lnTo>
                  <a:pt x="1776983" y="112776"/>
                </a:lnTo>
                <a:lnTo>
                  <a:pt x="1773935" y="146304"/>
                </a:lnTo>
                <a:lnTo>
                  <a:pt x="1780031" y="155448"/>
                </a:lnTo>
                <a:close/>
              </a:path>
              <a:path w="3809999" h="210312">
                <a:moveTo>
                  <a:pt x="1850135" y="82296"/>
                </a:moveTo>
                <a:lnTo>
                  <a:pt x="1851659" y="57912"/>
                </a:lnTo>
                <a:lnTo>
                  <a:pt x="1848611" y="56388"/>
                </a:lnTo>
                <a:lnTo>
                  <a:pt x="1848611" y="80772"/>
                </a:lnTo>
                <a:lnTo>
                  <a:pt x="1847087" y="80772"/>
                </a:lnTo>
                <a:lnTo>
                  <a:pt x="1847087" y="82296"/>
                </a:lnTo>
                <a:lnTo>
                  <a:pt x="1850135" y="82296"/>
                </a:lnTo>
                <a:close/>
              </a:path>
              <a:path w="3809999" h="210312">
                <a:moveTo>
                  <a:pt x="1847087" y="80772"/>
                </a:moveTo>
                <a:lnTo>
                  <a:pt x="1848611" y="80772"/>
                </a:lnTo>
                <a:lnTo>
                  <a:pt x="1847257" y="80094"/>
                </a:lnTo>
                <a:lnTo>
                  <a:pt x="1847087" y="80010"/>
                </a:lnTo>
                <a:lnTo>
                  <a:pt x="1847087" y="82296"/>
                </a:lnTo>
                <a:lnTo>
                  <a:pt x="1847087" y="80772"/>
                </a:lnTo>
                <a:close/>
              </a:path>
              <a:path w="3809999" h="210312">
                <a:moveTo>
                  <a:pt x="1837943" y="86868"/>
                </a:moveTo>
                <a:lnTo>
                  <a:pt x="1842515" y="77724"/>
                </a:lnTo>
                <a:lnTo>
                  <a:pt x="1834895" y="73152"/>
                </a:lnTo>
                <a:lnTo>
                  <a:pt x="1831847" y="83820"/>
                </a:lnTo>
                <a:lnTo>
                  <a:pt x="1830323" y="83820"/>
                </a:lnTo>
                <a:lnTo>
                  <a:pt x="1837943" y="86868"/>
                </a:lnTo>
                <a:close/>
              </a:path>
              <a:path w="3809999" h="210312">
                <a:moveTo>
                  <a:pt x="1847087" y="68580"/>
                </a:moveTo>
                <a:lnTo>
                  <a:pt x="1847087" y="70104"/>
                </a:lnTo>
                <a:lnTo>
                  <a:pt x="1848611" y="74676"/>
                </a:lnTo>
                <a:lnTo>
                  <a:pt x="1848611" y="56388"/>
                </a:lnTo>
                <a:lnTo>
                  <a:pt x="1847087" y="68580"/>
                </a:lnTo>
                <a:close/>
              </a:path>
              <a:path w="3809999" h="210312">
                <a:moveTo>
                  <a:pt x="1796795" y="65532"/>
                </a:moveTo>
                <a:lnTo>
                  <a:pt x="1795271" y="67056"/>
                </a:lnTo>
                <a:lnTo>
                  <a:pt x="1804415" y="62484"/>
                </a:lnTo>
                <a:lnTo>
                  <a:pt x="1802891" y="62484"/>
                </a:lnTo>
                <a:lnTo>
                  <a:pt x="1796795" y="65532"/>
                </a:lnTo>
                <a:close/>
              </a:path>
              <a:path w="3809999" h="210312">
                <a:moveTo>
                  <a:pt x="1810511" y="131064"/>
                </a:moveTo>
                <a:lnTo>
                  <a:pt x="1810511" y="132588"/>
                </a:lnTo>
                <a:lnTo>
                  <a:pt x="1812035" y="144780"/>
                </a:lnTo>
                <a:lnTo>
                  <a:pt x="1812035" y="134112"/>
                </a:lnTo>
                <a:lnTo>
                  <a:pt x="1813559" y="134112"/>
                </a:lnTo>
                <a:lnTo>
                  <a:pt x="1810511" y="131064"/>
                </a:lnTo>
                <a:close/>
              </a:path>
              <a:path w="3809999" h="210312">
                <a:moveTo>
                  <a:pt x="1812035" y="144780"/>
                </a:moveTo>
                <a:lnTo>
                  <a:pt x="1810511" y="132588"/>
                </a:lnTo>
                <a:lnTo>
                  <a:pt x="1808987" y="128016"/>
                </a:lnTo>
                <a:lnTo>
                  <a:pt x="1807463" y="123444"/>
                </a:lnTo>
                <a:lnTo>
                  <a:pt x="1805939" y="117348"/>
                </a:lnTo>
                <a:lnTo>
                  <a:pt x="1805939" y="141732"/>
                </a:lnTo>
                <a:lnTo>
                  <a:pt x="1812035" y="144780"/>
                </a:lnTo>
                <a:close/>
              </a:path>
              <a:path w="3809999" h="210312">
                <a:moveTo>
                  <a:pt x="3730751" y="158496"/>
                </a:moveTo>
                <a:lnTo>
                  <a:pt x="3727703" y="160020"/>
                </a:lnTo>
                <a:lnTo>
                  <a:pt x="3721607" y="160020"/>
                </a:lnTo>
                <a:lnTo>
                  <a:pt x="3718559" y="158496"/>
                </a:lnTo>
                <a:lnTo>
                  <a:pt x="3713987" y="158496"/>
                </a:lnTo>
                <a:lnTo>
                  <a:pt x="3713987" y="62484"/>
                </a:lnTo>
                <a:lnTo>
                  <a:pt x="3715511" y="51816"/>
                </a:lnTo>
                <a:lnTo>
                  <a:pt x="3710939" y="51816"/>
                </a:lnTo>
                <a:lnTo>
                  <a:pt x="3713987" y="169164"/>
                </a:lnTo>
                <a:lnTo>
                  <a:pt x="3717035" y="169164"/>
                </a:lnTo>
                <a:lnTo>
                  <a:pt x="3715511" y="160020"/>
                </a:lnTo>
                <a:lnTo>
                  <a:pt x="3717035" y="169164"/>
                </a:lnTo>
                <a:lnTo>
                  <a:pt x="3720083" y="169164"/>
                </a:lnTo>
                <a:lnTo>
                  <a:pt x="3720083" y="160020"/>
                </a:lnTo>
                <a:lnTo>
                  <a:pt x="3724655" y="169164"/>
                </a:lnTo>
                <a:lnTo>
                  <a:pt x="3729227" y="169164"/>
                </a:lnTo>
                <a:lnTo>
                  <a:pt x="3730751" y="158496"/>
                </a:lnTo>
                <a:close/>
              </a:path>
              <a:path w="3809999" h="210312">
                <a:moveTo>
                  <a:pt x="3715511" y="61975"/>
                </a:moveTo>
                <a:lnTo>
                  <a:pt x="3718559" y="60960"/>
                </a:lnTo>
                <a:lnTo>
                  <a:pt x="3715511" y="60960"/>
                </a:lnTo>
                <a:lnTo>
                  <a:pt x="3715511" y="59436"/>
                </a:lnTo>
                <a:lnTo>
                  <a:pt x="3713987" y="62484"/>
                </a:lnTo>
                <a:lnTo>
                  <a:pt x="3714749" y="158496"/>
                </a:lnTo>
                <a:lnTo>
                  <a:pt x="3715512" y="158495"/>
                </a:lnTo>
                <a:lnTo>
                  <a:pt x="3715511" y="61975"/>
                </a:lnTo>
                <a:close/>
              </a:path>
              <a:path w="3809999" h="210312">
                <a:moveTo>
                  <a:pt x="3713987" y="62484"/>
                </a:moveTo>
                <a:lnTo>
                  <a:pt x="3713987" y="158496"/>
                </a:lnTo>
                <a:lnTo>
                  <a:pt x="3713987" y="156972"/>
                </a:lnTo>
                <a:lnTo>
                  <a:pt x="3714749" y="158496"/>
                </a:lnTo>
                <a:lnTo>
                  <a:pt x="3713987" y="62484"/>
                </a:lnTo>
                <a:close/>
              </a:path>
              <a:path w="3809999" h="210312">
                <a:moveTo>
                  <a:pt x="3713987" y="62484"/>
                </a:moveTo>
                <a:lnTo>
                  <a:pt x="3715511" y="59436"/>
                </a:lnTo>
                <a:lnTo>
                  <a:pt x="3717035" y="60960"/>
                </a:lnTo>
                <a:lnTo>
                  <a:pt x="3720083" y="60960"/>
                </a:lnTo>
                <a:lnTo>
                  <a:pt x="3718559" y="50292"/>
                </a:lnTo>
                <a:lnTo>
                  <a:pt x="3715511" y="51816"/>
                </a:lnTo>
                <a:lnTo>
                  <a:pt x="3713987" y="62484"/>
                </a:lnTo>
                <a:close/>
              </a:path>
              <a:path w="3809999" h="210312">
                <a:moveTo>
                  <a:pt x="3713987" y="169164"/>
                </a:moveTo>
                <a:lnTo>
                  <a:pt x="3710939" y="51816"/>
                </a:lnTo>
                <a:lnTo>
                  <a:pt x="3706367" y="54864"/>
                </a:lnTo>
                <a:lnTo>
                  <a:pt x="3704843" y="59436"/>
                </a:lnTo>
                <a:lnTo>
                  <a:pt x="3704843" y="161544"/>
                </a:lnTo>
                <a:lnTo>
                  <a:pt x="3706367" y="164592"/>
                </a:lnTo>
                <a:lnTo>
                  <a:pt x="3710939" y="167640"/>
                </a:lnTo>
                <a:lnTo>
                  <a:pt x="3713987" y="169164"/>
                </a:lnTo>
                <a:close/>
              </a:path>
              <a:path w="3809999" h="210312">
                <a:moveTo>
                  <a:pt x="3715511" y="60960"/>
                </a:moveTo>
                <a:lnTo>
                  <a:pt x="3718559" y="60960"/>
                </a:lnTo>
                <a:lnTo>
                  <a:pt x="3717035" y="60960"/>
                </a:lnTo>
                <a:lnTo>
                  <a:pt x="3715511" y="59436"/>
                </a:lnTo>
                <a:lnTo>
                  <a:pt x="3715511" y="60960"/>
                </a:lnTo>
                <a:close/>
              </a:path>
              <a:path w="3809999" h="210312">
                <a:moveTo>
                  <a:pt x="3729227" y="83820"/>
                </a:moveTo>
                <a:lnTo>
                  <a:pt x="3745991" y="68580"/>
                </a:lnTo>
                <a:lnTo>
                  <a:pt x="3739895" y="59436"/>
                </a:lnTo>
                <a:lnTo>
                  <a:pt x="3730751" y="62484"/>
                </a:lnTo>
                <a:lnTo>
                  <a:pt x="3729227" y="60960"/>
                </a:lnTo>
                <a:lnTo>
                  <a:pt x="3729227" y="59436"/>
                </a:lnTo>
                <a:lnTo>
                  <a:pt x="3729227" y="60960"/>
                </a:lnTo>
                <a:lnTo>
                  <a:pt x="3730751" y="62484"/>
                </a:lnTo>
                <a:lnTo>
                  <a:pt x="3729227" y="51816"/>
                </a:lnTo>
                <a:lnTo>
                  <a:pt x="3729227" y="61722"/>
                </a:lnTo>
                <a:lnTo>
                  <a:pt x="3730751" y="68580"/>
                </a:lnTo>
                <a:lnTo>
                  <a:pt x="3739895" y="71628"/>
                </a:lnTo>
                <a:lnTo>
                  <a:pt x="3729227" y="83820"/>
                </a:lnTo>
                <a:close/>
              </a:path>
              <a:path w="3809999" h="210312">
                <a:moveTo>
                  <a:pt x="3732275" y="158496"/>
                </a:moveTo>
                <a:lnTo>
                  <a:pt x="3735323" y="158496"/>
                </a:lnTo>
                <a:lnTo>
                  <a:pt x="3734409" y="158800"/>
                </a:lnTo>
                <a:lnTo>
                  <a:pt x="3733800" y="159003"/>
                </a:lnTo>
                <a:lnTo>
                  <a:pt x="3730751" y="160020"/>
                </a:lnTo>
                <a:lnTo>
                  <a:pt x="3730751" y="158496"/>
                </a:lnTo>
                <a:lnTo>
                  <a:pt x="3729227" y="169164"/>
                </a:lnTo>
                <a:lnTo>
                  <a:pt x="3732275" y="169164"/>
                </a:lnTo>
                <a:lnTo>
                  <a:pt x="3733799" y="160020"/>
                </a:lnTo>
                <a:lnTo>
                  <a:pt x="3736847" y="167640"/>
                </a:lnTo>
                <a:lnTo>
                  <a:pt x="3735323" y="156972"/>
                </a:lnTo>
                <a:lnTo>
                  <a:pt x="3733800" y="157733"/>
                </a:lnTo>
                <a:lnTo>
                  <a:pt x="3732275" y="158496"/>
                </a:lnTo>
                <a:close/>
              </a:path>
              <a:path w="3809999" h="210312">
                <a:moveTo>
                  <a:pt x="3733800" y="158495"/>
                </a:moveTo>
                <a:lnTo>
                  <a:pt x="3733800" y="159003"/>
                </a:lnTo>
                <a:lnTo>
                  <a:pt x="3734409" y="158800"/>
                </a:lnTo>
                <a:lnTo>
                  <a:pt x="3734561" y="158495"/>
                </a:lnTo>
                <a:lnTo>
                  <a:pt x="3733800" y="158495"/>
                </a:lnTo>
                <a:close/>
              </a:path>
              <a:path w="3809999" h="210312">
                <a:moveTo>
                  <a:pt x="3733799" y="51816"/>
                </a:moveTo>
                <a:lnTo>
                  <a:pt x="3729227" y="51816"/>
                </a:lnTo>
                <a:lnTo>
                  <a:pt x="3730751" y="62484"/>
                </a:lnTo>
                <a:lnTo>
                  <a:pt x="3739895" y="59436"/>
                </a:lnTo>
                <a:lnTo>
                  <a:pt x="3738371" y="54864"/>
                </a:lnTo>
                <a:lnTo>
                  <a:pt x="3733799" y="51816"/>
                </a:lnTo>
                <a:close/>
              </a:path>
              <a:path w="3809999" h="210312">
                <a:moveTo>
                  <a:pt x="3781043" y="156972"/>
                </a:moveTo>
                <a:lnTo>
                  <a:pt x="3781043" y="89916"/>
                </a:lnTo>
                <a:lnTo>
                  <a:pt x="3777995" y="82296"/>
                </a:lnTo>
                <a:lnTo>
                  <a:pt x="3774947" y="77724"/>
                </a:lnTo>
                <a:lnTo>
                  <a:pt x="3771899" y="92964"/>
                </a:lnTo>
                <a:lnTo>
                  <a:pt x="3770375" y="76200"/>
                </a:lnTo>
                <a:lnTo>
                  <a:pt x="3767327" y="85344"/>
                </a:lnTo>
                <a:lnTo>
                  <a:pt x="3768851" y="88392"/>
                </a:lnTo>
                <a:lnTo>
                  <a:pt x="3768851" y="86868"/>
                </a:lnTo>
                <a:lnTo>
                  <a:pt x="3771899" y="94488"/>
                </a:lnTo>
                <a:lnTo>
                  <a:pt x="3773423" y="164592"/>
                </a:lnTo>
                <a:lnTo>
                  <a:pt x="3777995" y="167640"/>
                </a:lnTo>
                <a:lnTo>
                  <a:pt x="3781043" y="158496"/>
                </a:lnTo>
                <a:lnTo>
                  <a:pt x="3781043" y="156972"/>
                </a:lnTo>
                <a:close/>
              </a:path>
              <a:path w="3809999" h="210312">
                <a:moveTo>
                  <a:pt x="3773423" y="164592"/>
                </a:moveTo>
                <a:lnTo>
                  <a:pt x="3771899" y="94488"/>
                </a:lnTo>
                <a:lnTo>
                  <a:pt x="3771899" y="161544"/>
                </a:lnTo>
                <a:lnTo>
                  <a:pt x="3773423" y="164592"/>
                </a:lnTo>
                <a:close/>
              </a:path>
              <a:path w="3809999" h="210312">
                <a:moveTo>
                  <a:pt x="3759707" y="83820"/>
                </a:moveTo>
                <a:lnTo>
                  <a:pt x="3764279" y="83820"/>
                </a:lnTo>
                <a:lnTo>
                  <a:pt x="3767327" y="85344"/>
                </a:lnTo>
                <a:lnTo>
                  <a:pt x="3770375" y="76200"/>
                </a:lnTo>
                <a:lnTo>
                  <a:pt x="3765803" y="74676"/>
                </a:lnTo>
                <a:lnTo>
                  <a:pt x="3765803" y="83820"/>
                </a:lnTo>
                <a:lnTo>
                  <a:pt x="3765803" y="74676"/>
                </a:lnTo>
                <a:lnTo>
                  <a:pt x="3761231" y="73152"/>
                </a:lnTo>
                <a:lnTo>
                  <a:pt x="3759707" y="83820"/>
                </a:lnTo>
                <a:close/>
              </a:path>
              <a:path w="3809999" h="210312">
                <a:moveTo>
                  <a:pt x="3761231" y="60960"/>
                </a:moveTo>
                <a:lnTo>
                  <a:pt x="3770375" y="59436"/>
                </a:lnTo>
                <a:lnTo>
                  <a:pt x="3768851" y="59436"/>
                </a:lnTo>
                <a:lnTo>
                  <a:pt x="3776471" y="59436"/>
                </a:lnTo>
                <a:lnTo>
                  <a:pt x="3784091" y="62484"/>
                </a:lnTo>
                <a:lnTo>
                  <a:pt x="3788663" y="53340"/>
                </a:lnTo>
                <a:lnTo>
                  <a:pt x="3779519" y="50292"/>
                </a:lnTo>
                <a:lnTo>
                  <a:pt x="3777995" y="59436"/>
                </a:lnTo>
                <a:lnTo>
                  <a:pt x="3779519" y="50292"/>
                </a:lnTo>
                <a:lnTo>
                  <a:pt x="3768851" y="48768"/>
                </a:lnTo>
                <a:lnTo>
                  <a:pt x="3761231" y="59436"/>
                </a:lnTo>
                <a:lnTo>
                  <a:pt x="3761231" y="60960"/>
                </a:lnTo>
                <a:close/>
              </a:path>
              <a:path w="3809999" h="210312">
                <a:moveTo>
                  <a:pt x="3741419" y="164592"/>
                </a:moveTo>
                <a:lnTo>
                  <a:pt x="3742943" y="161544"/>
                </a:lnTo>
                <a:lnTo>
                  <a:pt x="3742943" y="94488"/>
                </a:lnTo>
                <a:lnTo>
                  <a:pt x="3747515" y="91440"/>
                </a:lnTo>
                <a:lnTo>
                  <a:pt x="3753611" y="86868"/>
                </a:lnTo>
                <a:lnTo>
                  <a:pt x="3752087" y="86868"/>
                </a:lnTo>
                <a:lnTo>
                  <a:pt x="3747515" y="77724"/>
                </a:lnTo>
                <a:lnTo>
                  <a:pt x="3741419" y="83820"/>
                </a:lnTo>
                <a:lnTo>
                  <a:pt x="3741419" y="164592"/>
                </a:lnTo>
                <a:close/>
              </a:path>
              <a:path w="3809999" h="210312">
                <a:moveTo>
                  <a:pt x="3742943" y="94488"/>
                </a:moveTo>
                <a:lnTo>
                  <a:pt x="3742943" y="161544"/>
                </a:lnTo>
                <a:lnTo>
                  <a:pt x="3742943" y="97536"/>
                </a:lnTo>
                <a:lnTo>
                  <a:pt x="3749039" y="91440"/>
                </a:lnTo>
                <a:lnTo>
                  <a:pt x="3747515" y="91440"/>
                </a:lnTo>
                <a:lnTo>
                  <a:pt x="3742943" y="94488"/>
                </a:lnTo>
                <a:close/>
              </a:path>
              <a:path w="3809999" h="210312">
                <a:moveTo>
                  <a:pt x="3741419" y="83820"/>
                </a:moveTo>
                <a:lnTo>
                  <a:pt x="3733799" y="91440"/>
                </a:lnTo>
                <a:lnTo>
                  <a:pt x="3735323" y="156972"/>
                </a:lnTo>
                <a:lnTo>
                  <a:pt x="3736847" y="167640"/>
                </a:lnTo>
                <a:lnTo>
                  <a:pt x="3741419" y="164592"/>
                </a:lnTo>
                <a:lnTo>
                  <a:pt x="3741419" y="83820"/>
                </a:lnTo>
                <a:close/>
              </a:path>
              <a:path w="3809999" h="210312">
                <a:moveTo>
                  <a:pt x="3739895" y="59436"/>
                </a:moveTo>
                <a:lnTo>
                  <a:pt x="3745991" y="68580"/>
                </a:lnTo>
                <a:lnTo>
                  <a:pt x="3753611" y="62484"/>
                </a:lnTo>
                <a:lnTo>
                  <a:pt x="3761231" y="59436"/>
                </a:lnTo>
                <a:lnTo>
                  <a:pt x="3768851" y="48768"/>
                </a:lnTo>
                <a:lnTo>
                  <a:pt x="3758183" y="50292"/>
                </a:lnTo>
                <a:lnTo>
                  <a:pt x="3749039" y="53340"/>
                </a:lnTo>
                <a:lnTo>
                  <a:pt x="3739895" y="59436"/>
                </a:lnTo>
                <a:close/>
              </a:path>
              <a:path w="3809999" h="210312">
                <a:moveTo>
                  <a:pt x="3730751" y="68580"/>
                </a:moveTo>
                <a:lnTo>
                  <a:pt x="3729227" y="61722"/>
                </a:lnTo>
                <a:lnTo>
                  <a:pt x="3729227" y="83820"/>
                </a:lnTo>
                <a:lnTo>
                  <a:pt x="3739895" y="71628"/>
                </a:lnTo>
                <a:lnTo>
                  <a:pt x="3730751" y="68580"/>
                </a:lnTo>
                <a:close/>
              </a:path>
              <a:path w="3809999" h="210312">
                <a:moveTo>
                  <a:pt x="3759707" y="83820"/>
                </a:moveTo>
                <a:lnTo>
                  <a:pt x="3761231" y="73152"/>
                </a:lnTo>
                <a:lnTo>
                  <a:pt x="3756659" y="83820"/>
                </a:lnTo>
                <a:lnTo>
                  <a:pt x="3753611" y="74676"/>
                </a:lnTo>
                <a:lnTo>
                  <a:pt x="3747515" y="77724"/>
                </a:lnTo>
                <a:lnTo>
                  <a:pt x="3752087" y="86868"/>
                </a:lnTo>
                <a:lnTo>
                  <a:pt x="3758183" y="83820"/>
                </a:lnTo>
                <a:lnTo>
                  <a:pt x="3759707" y="83820"/>
                </a:lnTo>
                <a:close/>
              </a:path>
              <a:path w="3809999" h="210312">
                <a:moveTo>
                  <a:pt x="3720083" y="60960"/>
                </a:moveTo>
                <a:lnTo>
                  <a:pt x="3727703" y="60960"/>
                </a:lnTo>
                <a:lnTo>
                  <a:pt x="3729227" y="61722"/>
                </a:lnTo>
                <a:lnTo>
                  <a:pt x="3729227" y="51816"/>
                </a:lnTo>
                <a:lnTo>
                  <a:pt x="3726179" y="50292"/>
                </a:lnTo>
                <a:lnTo>
                  <a:pt x="3723131" y="50292"/>
                </a:lnTo>
                <a:lnTo>
                  <a:pt x="3720083" y="60960"/>
                </a:lnTo>
                <a:close/>
              </a:path>
              <a:path w="3809999" h="210312">
                <a:moveTo>
                  <a:pt x="3797807" y="158496"/>
                </a:moveTo>
                <a:lnTo>
                  <a:pt x="3794759" y="160020"/>
                </a:lnTo>
                <a:lnTo>
                  <a:pt x="3788663" y="160020"/>
                </a:lnTo>
                <a:lnTo>
                  <a:pt x="3785615" y="158496"/>
                </a:lnTo>
                <a:lnTo>
                  <a:pt x="3785615" y="160020"/>
                </a:lnTo>
                <a:lnTo>
                  <a:pt x="3782567" y="159003"/>
                </a:lnTo>
                <a:lnTo>
                  <a:pt x="3781958" y="158800"/>
                </a:lnTo>
                <a:lnTo>
                  <a:pt x="3781043" y="158496"/>
                </a:lnTo>
                <a:lnTo>
                  <a:pt x="3777995" y="167640"/>
                </a:lnTo>
                <a:lnTo>
                  <a:pt x="3784091" y="169164"/>
                </a:lnTo>
                <a:lnTo>
                  <a:pt x="3782567" y="160020"/>
                </a:lnTo>
                <a:lnTo>
                  <a:pt x="3784091" y="169164"/>
                </a:lnTo>
                <a:lnTo>
                  <a:pt x="3787139" y="169164"/>
                </a:lnTo>
                <a:lnTo>
                  <a:pt x="3787139" y="160020"/>
                </a:lnTo>
                <a:lnTo>
                  <a:pt x="3791711" y="169164"/>
                </a:lnTo>
                <a:lnTo>
                  <a:pt x="3796283" y="169164"/>
                </a:lnTo>
                <a:lnTo>
                  <a:pt x="3797807" y="158496"/>
                </a:lnTo>
                <a:close/>
              </a:path>
              <a:path w="3809999" h="210312">
                <a:moveTo>
                  <a:pt x="3782567" y="96012"/>
                </a:moveTo>
                <a:lnTo>
                  <a:pt x="3781043" y="89916"/>
                </a:lnTo>
                <a:lnTo>
                  <a:pt x="3781958" y="158800"/>
                </a:lnTo>
                <a:lnTo>
                  <a:pt x="3782567" y="159003"/>
                </a:lnTo>
                <a:lnTo>
                  <a:pt x="3782567" y="96012"/>
                </a:lnTo>
                <a:close/>
              </a:path>
              <a:path w="3809999" h="210312">
                <a:moveTo>
                  <a:pt x="3799331" y="158496"/>
                </a:moveTo>
                <a:lnTo>
                  <a:pt x="3802379" y="158496"/>
                </a:lnTo>
                <a:lnTo>
                  <a:pt x="3801465" y="158800"/>
                </a:lnTo>
                <a:lnTo>
                  <a:pt x="3800856" y="159003"/>
                </a:lnTo>
                <a:lnTo>
                  <a:pt x="3797807" y="160020"/>
                </a:lnTo>
                <a:lnTo>
                  <a:pt x="3797807" y="158496"/>
                </a:lnTo>
                <a:lnTo>
                  <a:pt x="3796283" y="169164"/>
                </a:lnTo>
                <a:lnTo>
                  <a:pt x="3799331" y="169164"/>
                </a:lnTo>
                <a:lnTo>
                  <a:pt x="3800855" y="160020"/>
                </a:lnTo>
                <a:lnTo>
                  <a:pt x="3803903" y="167640"/>
                </a:lnTo>
                <a:lnTo>
                  <a:pt x="3802379" y="156972"/>
                </a:lnTo>
                <a:lnTo>
                  <a:pt x="3800855" y="157734"/>
                </a:lnTo>
                <a:lnTo>
                  <a:pt x="3799331" y="158496"/>
                </a:lnTo>
                <a:close/>
              </a:path>
              <a:path w="3809999" h="210312">
                <a:moveTo>
                  <a:pt x="3799331" y="80772"/>
                </a:moveTo>
                <a:lnTo>
                  <a:pt x="3800855" y="89916"/>
                </a:lnTo>
                <a:lnTo>
                  <a:pt x="3802379" y="156972"/>
                </a:lnTo>
                <a:lnTo>
                  <a:pt x="3803903" y="167640"/>
                </a:lnTo>
                <a:lnTo>
                  <a:pt x="3808475" y="164592"/>
                </a:lnTo>
                <a:lnTo>
                  <a:pt x="3809999" y="161544"/>
                </a:lnTo>
                <a:lnTo>
                  <a:pt x="3809999" y="88392"/>
                </a:lnTo>
                <a:lnTo>
                  <a:pt x="3808475" y="79248"/>
                </a:lnTo>
                <a:lnTo>
                  <a:pt x="3805427" y="70104"/>
                </a:lnTo>
                <a:lnTo>
                  <a:pt x="3802379" y="64008"/>
                </a:lnTo>
                <a:lnTo>
                  <a:pt x="3800855" y="88392"/>
                </a:lnTo>
                <a:lnTo>
                  <a:pt x="3799331" y="80772"/>
                </a:lnTo>
                <a:close/>
              </a:path>
              <a:path w="3809999" h="210312">
                <a:moveTo>
                  <a:pt x="3800855" y="99060"/>
                </a:moveTo>
                <a:lnTo>
                  <a:pt x="3800855" y="157734"/>
                </a:lnTo>
                <a:lnTo>
                  <a:pt x="3802379" y="156972"/>
                </a:lnTo>
                <a:lnTo>
                  <a:pt x="3800855" y="89916"/>
                </a:lnTo>
                <a:lnTo>
                  <a:pt x="3800855" y="99060"/>
                </a:lnTo>
                <a:close/>
              </a:path>
              <a:path w="3809999" h="210312">
                <a:moveTo>
                  <a:pt x="3800855" y="158495"/>
                </a:moveTo>
                <a:lnTo>
                  <a:pt x="3800856" y="159003"/>
                </a:lnTo>
                <a:lnTo>
                  <a:pt x="3801465" y="158800"/>
                </a:lnTo>
                <a:lnTo>
                  <a:pt x="3801617" y="158495"/>
                </a:lnTo>
                <a:lnTo>
                  <a:pt x="3800855" y="158495"/>
                </a:lnTo>
                <a:close/>
              </a:path>
              <a:path w="3809999" h="210312">
                <a:moveTo>
                  <a:pt x="3796283" y="74676"/>
                </a:moveTo>
                <a:lnTo>
                  <a:pt x="3799331" y="82296"/>
                </a:lnTo>
                <a:lnTo>
                  <a:pt x="3799331" y="80772"/>
                </a:lnTo>
                <a:lnTo>
                  <a:pt x="3800855" y="88392"/>
                </a:lnTo>
                <a:lnTo>
                  <a:pt x="3802379" y="64008"/>
                </a:lnTo>
                <a:lnTo>
                  <a:pt x="3796283" y="57912"/>
                </a:lnTo>
                <a:lnTo>
                  <a:pt x="3796283" y="74676"/>
                </a:lnTo>
                <a:close/>
              </a:path>
              <a:path w="3809999" h="210312">
                <a:moveTo>
                  <a:pt x="3788663" y="65532"/>
                </a:moveTo>
                <a:lnTo>
                  <a:pt x="3793235" y="70104"/>
                </a:lnTo>
                <a:lnTo>
                  <a:pt x="3793235" y="68580"/>
                </a:lnTo>
                <a:lnTo>
                  <a:pt x="3796283" y="74676"/>
                </a:lnTo>
                <a:lnTo>
                  <a:pt x="3796283" y="57912"/>
                </a:lnTo>
                <a:lnTo>
                  <a:pt x="3790187" y="65532"/>
                </a:lnTo>
                <a:lnTo>
                  <a:pt x="3788663" y="65532"/>
                </a:lnTo>
                <a:close/>
              </a:path>
              <a:path w="3809999" h="210312">
                <a:moveTo>
                  <a:pt x="3788663" y="53340"/>
                </a:moveTo>
                <a:lnTo>
                  <a:pt x="3784091" y="62484"/>
                </a:lnTo>
                <a:lnTo>
                  <a:pt x="3790187" y="65532"/>
                </a:lnTo>
                <a:lnTo>
                  <a:pt x="3796283" y="57912"/>
                </a:lnTo>
                <a:lnTo>
                  <a:pt x="3788663" y="53340"/>
                </a:lnTo>
                <a:close/>
              </a:path>
              <a:path w="3809999" h="210312">
                <a:moveTo>
                  <a:pt x="3538727" y="100584"/>
                </a:moveTo>
                <a:lnTo>
                  <a:pt x="3540251" y="88392"/>
                </a:lnTo>
                <a:lnTo>
                  <a:pt x="3541775" y="65532"/>
                </a:lnTo>
                <a:lnTo>
                  <a:pt x="3535679" y="74676"/>
                </a:lnTo>
                <a:lnTo>
                  <a:pt x="3531107" y="85344"/>
                </a:lnTo>
                <a:lnTo>
                  <a:pt x="3528059" y="97536"/>
                </a:lnTo>
                <a:lnTo>
                  <a:pt x="3528059" y="111252"/>
                </a:lnTo>
                <a:lnTo>
                  <a:pt x="3531107" y="137160"/>
                </a:lnTo>
                <a:lnTo>
                  <a:pt x="3535679" y="147828"/>
                </a:lnTo>
                <a:lnTo>
                  <a:pt x="3537203" y="111252"/>
                </a:lnTo>
                <a:lnTo>
                  <a:pt x="3538727" y="99060"/>
                </a:lnTo>
                <a:lnTo>
                  <a:pt x="3538727" y="100584"/>
                </a:lnTo>
                <a:close/>
              </a:path>
              <a:path w="3809999" h="210312">
                <a:moveTo>
                  <a:pt x="3544823" y="79248"/>
                </a:moveTo>
                <a:lnTo>
                  <a:pt x="3550484" y="72281"/>
                </a:lnTo>
                <a:lnTo>
                  <a:pt x="3550919" y="71628"/>
                </a:lnTo>
                <a:lnTo>
                  <a:pt x="3555491" y="67056"/>
                </a:lnTo>
                <a:lnTo>
                  <a:pt x="3563111" y="62484"/>
                </a:lnTo>
                <a:lnTo>
                  <a:pt x="3572255" y="59436"/>
                </a:lnTo>
                <a:lnTo>
                  <a:pt x="3582923" y="59436"/>
                </a:lnTo>
                <a:lnTo>
                  <a:pt x="3582923" y="48768"/>
                </a:lnTo>
                <a:lnTo>
                  <a:pt x="3570731" y="50292"/>
                </a:lnTo>
                <a:lnTo>
                  <a:pt x="3560063" y="53340"/>
                </a:lnTo>
                <a:lnTo>
                  <a:pt x="3550919" y="57912"/>
                </a:lnTo>
                <a:lnTo>
                  <a:pt x="3549395" y="73152"/>
                </a:lnTo>
                <a:lnTo>
                  <a:pt x="3544823" y="79248"/>
                </a:lnTo>
                <a:close/>
              </a:path>
              <a:path w="3809999" h="210312">
                <a:moveTo>
                  <a:pt x="3544823" y="79248"/>
                </a:moveTo>
                <a:lnTo>
                  <a:pt x="3549395" y="73152"/>
                </a:lnTo>
                <a:lnTo>
                  <a:pt x="3550919" y="57912"/>
                </a:lnTo>
                <a:lnTo>
                  <a:pt x="3541775" y="65532"/>
                </a:lnTo>
                <a:lnTo>
                  <a:pt x="3540251" y="88392"/>
                </a:lnTo>
                <a:lnTo>
                  <a:pt x="3540251" y="89916"/>
                </a:lnTo>
                <a:lnTo>
                  <a:pt x="3544823" y="79248"/>
                </a:lnTo>
                <a:close/>
              </a:path>
              <a:path w="3809999" h="210312">
                <a:moveTo>
                  <a:pt x="3550919" y="71628"/>
                </a:moveTo>
                <a:lnTo>
                  <a:pt x="3550484" y="72281"/>
                </a:lnTo>
                <a:lnTo>
                  <a:pt x="3557015" y="67056"/>
                </a:lnTo>
                <a:lnTo>
                  <a:pt x="3555491" y="67056"/>
                </a:lnTo>
                <a:lnTo>
                  <a:pt x="3550919" y="71628"/>
                </a:lnTo>
                <a:close/>
              </a:path>
              <a:path w="3809999" h="210312">
                <a:moveTo>
                  <a:pt x="3610355" y="158496"/>
                </a:moveTo>
                <a:lnTo>
                  <a:pt x="3604259" y="160020"/>
                </a:lnTo>
                <a:lnTo>
                  <a:pt x="3599687" y="160020"/>
                </a:lnTo>
                <a:lnTo>
                  <a:pt x="3585971" y="161544"/>
                </a:lnTo>
                <a:lnTo>
                  <a:pt x="3573779" y="160020"/>
                </a:lnTo>
                <a:lnTo>
                  <a:pt x="3563111" y="158496"/>
                </a:lnTo>
                <a:lnTo>
                  <a:pt x="3557015" y="155448"/>
                </a:lnTo>
                <a:lnTo>
                  <a:pt x="3549395" y="149352"/>
                </a:lnTo>
                <a:lnTo>
                  <a:pt x="3544823" y="141732"/>
                </a:lnTo>
                <a:lnTo>
                  <a:pt x="3550919" y="163068"/>
                </a:lnTo>
                <a:lnTo>
                  <a:pt x="3561587" y="167640"/>
                </a:lnTo>
                <a:lnTo>
                  <a:pt x="3572255" y="170688"/>
                </a:lnTo>
                <a:lnTo>
                  <a:pt x="3599687" y="170688"/>
                </a:lnTo>
                <a:lnTo>
                  <a:pt x="3607307" y="169164"/>
                </a:lnTo>
                <a:lnTo>
                  <a:pt x="3610355" y="158496"/>
                </a:lnTo>
                <a:close/>
              </a:path>
              <a:path w="3809999" h="210312">
                <a:moveTo>
                  <a:pt x="3564635" y="158496"/>
                </a:moveTo>
                <a:lnTo>
                  <a:pt x="3555491" y="153924"/>
                </a:lnTo>
                <a:lnTo>
                  <a:pt x="3557015" y="155448"/>
                </a:lnTo>
                <a:lnTo>
                  <a:pt x="3563111" y="158496"/>
                </a:lnTo>
                <a:lnTo>
                  <a:pt x="3564635" y="158496"/>
                </a:lnTo>
                <a:close/>
              </a:path>
              <a:path w="3809999" h="210312">
                <a:moveTo>
                  <a:pt x="3615279" y="70690"/>
                </a:moveTo>
                <a:lnTo>
                  <a:pt x="3616451" y="71628"/>
                </a:lnTo>
                <a:lnTo>
                  <a:pt x="3616451" y="57912"/>
                </a:lnTo>
                <a:lnTo>
                  <a:pt x="3607307" y="53340"/>
                </a:lnTo>
                <a:lnTo>
                  <a:pt x="3595115" y="50292"/>
                </a:lnTo>
                <a:lnTo>
                  <a:pt x="3593591" y="59436"/>
                </a:lnTo>
                <a:lnTo>
                  <a:pt x="3602735" y="62484"/>
                </a:lnTo>
                <a:lnTo>
                  <a:pt x="3595115" y="59436"/>
                </a:lnTo>
                <a:lnTo>
                  <a:pt x="3602735" y="62484"/>
                </a:lnTo>
                <a:lnTo>
                  <a:pt x="3608831" y="65532"/>
                </a:lnTo>
                <a:lnTo>
                  <a:pt x="3614927" y="70104"/>
                </a:lnTo>
                <a:lnTo>
                  <a:pt x="3615279" y="70690"/>
                </a:lnTo>
                <a:close/>
              </a:path>
              <a:path w="3809999" h="210312">
                <a:moveTo>
                  <a:pt x="3560063" y="135636"/>
                </a:moveTo>
                <a:lnTo>
                  <a:pt x="3563111" y="141732"/>
                </a:lnTo>
                <a:lnTo>
                  <a:pt x="3566159" y="121920"/>
                </a:lnTo>
                <a:lnTo>
                  <a:pt x="3622547" y="121920"/>
                </a:lnTo>
                <a:lnTo>
                  <a:pt x="3622547" y="112776"/>
                </a:lnTo>
                <a:lnTo>
                  <a:pt x="3624071" y="111252"/>
                </a:lnTo>
                <a:lnTo>
                  <a:pt x="3621023" y="112776"/>
                </a:lnTo>
                <a:lnTo>
                  <a:pt x="3566159" y="117348"/>
                </a:lnTo>
                <a:lnTo>
                  <a:pt x="3561587" y="121920"/>
                </a:lnTo>
                <a:lnTo>
                  <a:pt x="3560063" y="135636"/>
                </a:lnTo>
                <a:close/>
              </a:path>
              <a:path w="3809999" h="210312">
                <a:moveTo>
                  <a:pt x="3625595" y="103632"/>
                </a:moveTo>
                <a:lnTo>
                  <a:pt x="3625595" y="109728"/>
                </a:lnTo>
                <a:lnTo>
                  <a:pt x="3624580" y="111759"/>
                </a:lnTo>
                <a:lnTo>
                  <a:pt x="3622547" y="112776"/>
                </a:lnTo>
                <a:lnTo>
                  <a:pt x="3622547" y="121920"/>
                </a:lnTo>
                <a:lnTo>
                  <a:pt x="3627119" y="121920"/>
                </a:lnTo>
                <a:lnTo>
                  <a:pt x="3624071" y="112776"/>
                </a:lnTo>
                <a:lnTo>
                  <a:pt x="3625595" y="111252"/>
                </a:lnTo>
                <a:lnTo>
                  <a:pt x="3627119" y="121920"/>
                </a:lnTo>
                <a:lnTo>
                  <a:pt x="3625595" y="103632"/>
                </a:lnTo>
                <a:close/>
              </a:path>
              <a:path w="3809999" h="210312">
                <a:moveTo>
                  <a:pt x="3625595" y="103632"/>
                </a:moveTo>
                <a:lnTo>
                  <a:pt x="3627119" y="121920"/>
                </a:lnTo>
                <a:lnTo>
                  <a:pt x="3631691" y="118872"/>
                </a:lnTo>
                <a:lnTo>
                  <a:pt x="3634739" y="112776"/>
                </a:lnTo>
                <a:lnTo>
                  <a:pt x="3634739" y="91440"/>
                </a:lnTo>
                <a:lnTo>
                  <a:pt x="3633215" y="82296"/>
                </a:lnTo>
                <a:lnTo>
                  <a:pt x="3628643" y="73152"/>
                </a:lnTo>
                <a:lnTo>
                  <a:pt x="3625595" y="103632"/>
                </a:lnTo>
                <a:close/>
              </a:path>
              <a:path w="3809999" h="210312">
                <a:moveTo>
                  <a:pt x="3622547" y="83820"/>
                </a:moveTo>
                <a:lnTo>
                  <a:pt x="3624071" y="94488"/>
                </a:lnTo>
                <a:lnTo>
                  <a:pt x="3624071" y="92964"/>
                </a:lnTo>
                <a:lnTo>
                  <a:pt x="3625595" y="103632"/>
                </a:lnTo>
                <a:lnTo>
                  <a:pt x="3628643" y="73152"/>
                </a:lnTo>
                <a:lnTo>
                  <a:pt x="3622547" y="64008"/>
                </a:lnTo>
                <a:lnTo>
                  <a:pt x="3622547" y="83820"/>
                </a:lnTo>
                <a:close/>
              </a:path>
              <a:path w="3809999" h="210312">
                <a:moveTo>
                  <a:pt x="3622547" y="64008"/>
                </a:moveTo>
                <a:lnTo>
                  <a:pt x="3616451" y="57912"/>
                </a:lnTo>
                <a:lnTo>
                  <a:pt x="3619499" y="77724"/>
                </a:lnTo>
                <a:lnTo>
                  <a:pt x="3622547" y="85344"/>
                </a:lnTo>
                <a:lnTo>
                  <a:pt x="3622547" y="64008"/>
                </a:lnTo>
                <a:close/>
              </a:path>
              <a:path w="3809999" h="210312">
                <a:moveTo>
                  <a:pt x="3616451" y="71628"/>
                </a:moveTo>
                <a:lnTo>
                  <a:pt x="3615279" y="70690"/>
                </a:lnTo>
                <a:lnTo>
                  <a:pt x="3619499" y="77724"/>
                </a:lnTo>
                <a:lnTo>
                  <a:pt x="3616451" y="57912"/>
                </a:lnTo>
                <a:lnTo>
                  <a:pt x="3616451" y="71628"/>
                </a:lnTo>
                <a:close/>
              </a:path>
              <a:path w="3809999" h="210312">
                <a:moveTo>
                  <a:pt x="3584447" y="59436"/>
                </a:moveTo>
                <a:lnTo>
                  <a:pt x="3593591" y="59436"/>
                </a:lnTo>
                <a:lnTo>
                  <a:pt x="3595115" y="50292"/>
                </a:lnTo>
                <a:lnTo>
                  <a:pt x="3582923" y="48768"/>
                </a:lnTo>
                <a:lnTo>
                  <a:pt x="3582923" y="59436"/>
                </a:lnTo>
                <a:lnTo>
                  <a:pt x="3584447" y="59436"/>
                </a:lnTo>
                <a:close/>
              </a:path>
              <a:path w="3809999" h="210312">
                <a:moveTo>
                  <a:pt x="3557015" y="123444"/>
                </a:moveTo>
                <a:lnTo>
                  <a:pt x="3557015" y="131064"/>
                </a:lnTo>
                <a:lnTo>
                  <a:pt x="3560063" y="135636"/>
                </a:lnTo>
                <a:lnTo>
                  <a:pt x="3561587" y="121920"/>
                </a:lnTo>
                <a:lnTo>
                  <a:pt x="3566159" y="117348"/>
                </a:lnTo>
                <a:lnTo>
                  <a:pt x="3555491" y="112776"/>
                </a:lnTo>
                <a:lnTo>
                  <a:pt x="3557015" y="123444"/>
                </a:lnTo>
                <a:close/>
              </a:path>
              <a:path w="3809999" h="210312">
                <a:moveTo>
                  <a:pt x="3595115" y="140208"/>
                </a:moveTo>
                <a:lnTo>
                  <a:pt x="3582923" y="140208"/>
                </a:lnTo>
                <a:lnTo>
                  <a:pt x="3576827" y="138684"/>
                </a:lnTo>
                <a:lnTo>
                  <a:pt x="3573779" y="137160"/>
                </a:lnTo>
                <a:lnTo>
                  <a:pt x="3572255" y="135636"/>
                </a:lnTo>
                <a:lnTo>
                  <a:pt x="3569207" y="131064"/>
                </a:lnTo>
                <a:lnTo>
                  <a:pt x="3569207" y="132588"/>
                </a:lnTo>
                <a:lnTo>
                  <a:pt x="3567683" y="126492"/>
                </a:lnTo>
                <a:lnTo>
                  <a:pt x="3567683" y="128016"/>
                </a:lnTo>
                <a:lnTo>
                  <a:pt x="3573779" y="147828"/>
                </a:lnTo>
                <a:lnTo>
                  <a:pt x="3570731" y="134112"/>
                </a:lnTo>
                <a:lnTo>
                  <a:pt x="3573779" y="147828"/>
                </a:lnTo>
                <a:lnTo>
                  <a:pt x="3581399" y="149352"/>
                </a:lnTo>
                <a:lnTo>
                  <a:pt x="3581399" y="140208"/>
                </a:lnTo>
                <a:lnTo>
                  <a:pt x="3587495" y="150876"/>
                </a:lnTo>
                <a:lnTo>
                  <a:pt x="3595115" y="149352"/>
                </a:lnTo>
                <a:lnTo>
                  <a:pt x="3595115" y="140208"/>
                </a:lnTo>
                <a:close/>
              </a:path>
              <a:path w="3809999" h="210312">
                <a:moveTo>
                  <a:pt x="3573779" y="147828"/>
                </a:moveTo>
                <a:lnTo>
                  <a:pt x="3567683" y="128016"/>
                </a:lnTo>
                <a:lnTo>
                  <a:pt x="3566159" y="121920"/>
                </a:lnTo>
                <a:lnTo>
                  <a:pt x="3563111" y="141732"/>
                </a:lnTo>
                <a:lnTo>
                  <a:pt x="3567683" y="144780"/>
                </a:lnTo>
                <a:lnTo>
                  <a:pt x="3566159" y="123444"/>
                </a:lnTo>
                <a:lnTo>
                  <a:pt x="3567683" y="144780"/>
                </a:lnTo>
                <a:lnTo>
                  <a:pt x="3573779" y="147828"/>
                </a:lnTo>
                <a:close/>
              </a:path>
              <a:path w="3809999" h="210312">
                <a:moveTo>
                  <a:pt x="3627119" y="134112"/>
                </a:moveTo>
                <a:lnTo>
                  <a:pt x="3622547" y="132588"/>
                </a:lnTo>
                <a:lnTo>
                  <a:pt x="3622547" y="143256"/>
                </a:lnTo>
                <a:lnTo>
                  <a:pt x="3621023" y="143256"/>
                </a:lnTo>
                <a:lnTo>
                  <a:pt x="3619499" y="141732"/>
                </a:lnTo>
                <a:lnTo>
                  <a:pt x="3616451" y="134112"/>
                </a:lnTo>
                <a:lnTo>
                  <a:pt x="3613403" y="135636"/>
                </a:lnTo>
                <a:lnTo>
                  <a:pt x="3608831" y="137160"/>
                </a:lnTo>
                <a:lnTo>
                  <a:pt x="3605783" y="138684"/>
                </a:lnTo>
                <a:lnTo>
                  <a:pt x="3601211" y="138684"/>
                </a:lnTo>
                <a:lnTo>
                  <a:pt x="3595115" y="140208"/>
                </a:lnTo>
                <a:lnTo>
                  <a:pt x="3602735" y="149352"/>
                </a:lnTo>
                <a:lnTo>
                  <a:pt x="3607307" y="147828"/>
                </a:lnTo>
                <a:lnTo>
                  <a:pt x="3611879" y="146304"/>
                </a:lnTo>
                <a:lnTo>
                  <a:pt x="3616451" y="144780"/>
                </a:lnTo>
                <a:lnTo>
                  <a:pt x="3619499" y="144780"/>
                </a:lnTo>
                <a:lnTo>
                  <a:pt x="3620719" y="144170"/>
                </a:lnTo>
                <a:lnTo>
                  <a:pt x="3621023" y="144017"/>
                </a:lnTo>
                <a:lnTo>
                  <a:pt x="3624071" y="164592"/>
                </a:lnTo>
                <a:lnTo>
                  <a:pt x="3627119" y="134112"/>
                </a:lnTo>
                <a:close/>
              </a:path>
              <a:path w="3809999" h="210312">
                <a:moveTo>
                  <a:pt x="3619499" y="141732"/>
                </a:moveTo>
                <a:lnTo>
                  <a:pt x="3621023" y="143256"/>
                </a:lnTo>
                <a:lnTo>
                  <a:pt x="3622547" y="143256"/>
                </a:lnTo>
                <a:lnTo>
                  <a:pt x="3622547" y="132588"/>
                </a:lnTo>
                <a:lnTo>
                  <a:pt x="3616451" y="134112"/>
                </a:lnTo>
                <a:lnTo>
                  <a:pt x="3619499" y="141732"/>
                </a:lnTo>
                <a:close/>
              </a:path>
              <a:path w="3809999" h="210312">
                <a:moveTo>
                  <a:pt x="3621023" y="153924"/>
                </a:moveTo>
                <a:lnTo>
                  <a:pt x="3617975" y="155448"/>
                </a:lnTo>
                <a:lnTo>
                  <a:pt x="3621023" y="164592"/>
                </a:lnTo>
                <a:lnTo>
                  <a:pt x="3624071" y="164592"/>
                </a:lnTo>
                <a:lnTo>
                  <a:pt x="3621023" y="150876"/>
                </a:lnTo>
                <a:lnTo>
                  <a:pt x="3619499" y="153924"/>
                </a:lnTo>
                <a:lnTo>
                  <a:pt x="3621023" y="153924"/>
                </a:lnTo>
                <a:close/>
              </a:path>
              <a:path w="3809999" h="210312">
                <a:moveTo>
                  <a:pt x="3621023" y="144780"/>
                </a:moveTo>
                <a:lnTo>
                  <a:pt x="3621023" y="147828"/>
                </a:lnTo>
                <a:lnTo>
                  <a:pt x="3624071" y="164592"/>
                </a:lnTo>
                <a:lnTo>
                  <a:pt x="3621023" y="144017"/>
                </a:lnTo>
                <a:lnTo>
                  <a:pt x="3620719" y="144170"/>
                </a:lnTo>
                <a:lnTo>
                  <a:pt x="3621023" y="144780"/>
                </a:lnTo>
                <a:close/>
              </a:path>
              <a:path w="3809999" h="210312">
                <a:moveTo>
                  <a:pt x="3630167" y="138684"/>
                </a:moveTo>
                <a:lnTo>
                  <a:pt x="3627119" y="134112"/>
                </a:lnTo>
                <a:lnTo>
                  <a:pt x="3628643" y="158496"/>
                </a:lnTo>
                <a:lnTo>
                  <a:pt x="3630167" y="155448"/>
                </a:lnTo>
                <a:lnTo>
                  <a:pt x="3630167" y="138684"/>
                </a:lnTo>
                <a:close/>
              </a:path>
              <a:path w="3809999" h="210312">
                <a:moveTo>
                  <a:pt x="3627119" y="134112"/>
                </a:moveTo>
                <a:lnTo>
                  <a:pt x="3624071" y="164592"/>
                </a:lnTo>
                <a:lnTo>
                  <a:pt x="3627119" y="161544"/>
                </a:lnTo>
                <a:lnTo>
                  <a:pt x="3628643" y="158496"/>
                </a:lnTo>
                <a:lnTo>
                  <a:pt x="3627119" y="134112"/>
                </a:lnTo>
                <a:close/>
              </a:path>
              <a:path w="3809999" h="210312">
                <a:moveTo>
                  <a:pt x="3621023" y="164592"/>
                </a:moveTo>
                <a:lnTo>
                  <a:pt x="3617975" y="155448"/>
                </a:lnTo>
                <a:lnTo>
                  <a:pt x="3614927" y="156972"/>
                </a:lnTo>
                <a:lnTo>
                  <a:pt x="3610355" y="158496"/>
                </a:lnTo>
                <a:lnTo>
                  <a:pt x="3607307" y="169164"/>
                </a:lnTo>
                <a:lnTo>
                  <a:pt x="3611879" y="167640"/>
                </a:lnTo>
                <a:lnTo>
                  <a:pt x="3616451" y="166116"/>
                </a:lnTo>
                <a:lnTo>
                  <a:pt x="3621023" y="164592"/>
                </a:lnTo>
                <a:close/>
              </a:path>
              <a:path w="3809999" h="210312">
                <a:moveTo>
                  <a:pt x="3544823" y="143256"/>
                </a:moveTo>
                <a:lnTo>
                  <a:pt x="3540251" y="134112"/>
                </a:lnTo>
                <a:lnTo>
                  <a:pt x="3541775" y="156972"/>
                </a:lnTo>
                <a:lnTo>
                  <a:pt x="3550919" y="163068"/>
                </a:lnTo>
                <a:lnTo>
                  <a:pt x="3544823" y="141732"/>
                </a:lnTo>
                <a:lnTo>
                  <a:pt x="3544823" y="143256"/>
                </a:lnTo>
                <a:close/>
              </a:path>
              <a:path w="3809999" h="210312">
                <a:moveTo>
                  <a:pt x="3541775" y="156972"/>
                </a:moveTo>
                <a:lnTo>
                  <a:pt x="3540251" y="134112"/>
                </a:lnTo>
                <a:lnTo>
                  <a:pt x="3538727" y="123444"/>
                </a:lnTo>
                <a:lnTo>
                  <a:pt x="3537203" y="111252"/>
                </a:lnTo>
                <a:lnTo>
                  <a:pt x="3535679" y="147828"/>
                </a:lnTo>
                <a:lnTo>
                  <a:pt x="3541775" y="156972"/>
                </a:lnTo>
                <a:close/>
              </a:path>
              <a:path w="3809999" h="210312">
                <a:moveTo>
                  <a:pt x="3337559" y="100584"/>
                </a:moveTo>
                <a:lnTo>
                  <a:pt x="3339083" y="88392"/>
                </a:lnTo>
                <a:lnTo>
                  <a:pt x="3340607" y="67056"/>
                </a:lnTo>
                <a:lnTo>
                  <a:pt x="3334511" y="76200"/>
                </a:lnTo>
                <a:lnTo>
                  <a:pt x="3329939" y="86868"/>
                </a:lnTo>
                <a:lnTo>
                  <a:pt x="3326891" y="99060"/>
                </a:lnTo>
                <a:lnTo>
                  <a:pt x="3325367" y="111252"/>
                </a:lnTo>
                <a:lnTo>
                  <a:pt x="3326891" y="124968"/>
                </a:lnTo>
                <a:lnTo>
                  <a:pt x="3329939" y="135636"/>
                </a:lnTo>
                <a:lnTo>
                  <a:pt x="3332987" y="146304"/>
                </a:lnTo>
                <a:lnTo>
                  <a:pt x="3336035" y="111252"/>
                </a:lnTo>
                <a:lnTo>
                  <a:pt x="3337559" y="99060"/>
                </a:lnTo>
                <a:lnTo>
                  <a:pt x="3337559" y="100584"/>
                </a:lnTo>
                <a:close/>
              </a:path>
              <a:path w="3809999" h="210312">
                <a:moveTo>
                  <a:pt x="3355847" y="67056"/>
                </a:moveTo>
                <a:lnTo>
                  <a:pt x="3354323" y="67056"/>
                </a:lnTo>
                <a:lnTo>
                  <a:pt x="3349751" y="59436"/>
                </a:lnTo>
                <a:lnTo>
                  <a:pt x="3340607" y="67056"/>
                </a:lnTo>
                <a:lnTo>
                  <a:pt x="3339083" y="88392"/>
                </a:lnTo>
                <a:lnTo>
                  <a:pt x="3342131" y="80772"/>
                </a:lnTo>
                <a:lnTo>
                  <a:pt x="3348227" y="73152"/>
                </a:lnTo>
                <a:lnTo>
                  <a:pt x="3355847" y="67056"/>
                </a:lnTo>
                <a:close/>
              </a:path>
              <a:path w="3809999" h="210312">
                <a:moveTo>
                  <a:pt x="3339083" y="88392"/>
                </a:moveTo>
                <a:lnTo>
                  <a:pt x="3339083" y="89916"/>
                </a:lnTo>
                <a:lnTo>
                  <a:pt x="3343655" y="80772"/>
                </a:lnTo>
                <a:lnTo>
                  <a:pt x="3342131" y="80772"/>
                </a:lnTo>
                <a:lnTo>
                  <a:pt x="3339083" y="88392"/>
                </a:lnTo>
                <a:close/>
              </a:path>
              <a:path w="3809999" h="210312">
                <a:moveTo>
                  <a:pt x="3361943" y="158496"/>
                </a:moveTo>
                <a:lnTo>
                  <a:pt x="3352799" y="153924"/>
                </a:lnTo>
                <a:lnTo>
                  <a:pt x="3348227" y="149352"/>
                </a:lnTo>
                <a:lnTo>
                  <a:pt x="3346703" y="147828"/>
                </a:lnTo>
                <a:lnTo>
                  <a:pt x="3347550" y="148505"/>
                </a:lnTo>
                <a:lnTo>
                  <a:pt x="3342131" y="141732"/>
                </a:lnTo>
                <a:lnTo>
                  <a:pt x="3348227" y="163068"/>
                </a:lnTo>
                <a:lnTo>
                  <a:pt x="3358895" y="167640"/>
                </a:lnTo>
                <a:lnTo>
                  <a:pt x="3361943" y="158496"/>
                </a:lnTo>
                <a:close/>
              </a:path>
              <a:path w="3809999" h="210312">
                <a:moveTo>
                  <a:pt x="3348227" y="149352"/>
                </a:moveTo>
                <a:lnTo>
                  <a:pt x="3352799" y="153924"/>
                </a:lnTo>
                <a:lnTo>
                  <a:pt x="3354323" y="153924"/>
                </a:lnTo>
                <a:lnTo>
                  <a:pt x="3347550" y="148505"/>
                </a:lnTo>
                <a:lnTo>
                  <a:pt x="3346703" y="147828"/>
                </a:lnTo>
                <a:lnTo>
                  <a:pt x="3348227" y="149352"/>
                </a:lnTo>
                <a:close/>
              </a:path>
              <a:path w="3809999" h="210312">
                <a:moveTo>
                  <a:pt x="3371087" y="160020"/>
                </a:moveTo>
                <a:lnTo>
                  <a:pt x="3372611" y="160020"/>
                </a:lnTo>
                <a:lnTo>
                  <a:pt x="3361943" y="158496"/>
                </a:lnTo>
                <a:lnTo>
                  <a:pt x="3369563" y="170688"/>
                </a:lnTo>
                <a:lnTo>
                  <a:pt x="3383279" y="170688"/>
                </a:lnTo>
                <a:lnTo>
                  <a:pt x="3383279" y="161544"/>
                </a:lnTo>
                <a:lnTo>
                  <a:pt x="3371087" y="160020"/>
                </a:lnTo>
                <a:close/>
              </a:path>
              <a:path w="3809999" h="210312">
                <a:moveTo>
                  <a:pt x="3340607" y="155448"/>
                </a:moveTo>
                <a:lnTo>
                  <a:pt x="3348227" y="163068"/>
                </a:lnTo>
                <a:lnTo>
                  <a:pt x="3342131" y="141732"/>
                </a:lnTo>
                <a:lnTo>
                  <a:pt x="3339083" y="132588"/>
                </a:lnTo>
                <a:lnTo>
                  <a:pt x="3339083" y="134112"/>
                </a:lnTo>
                <a:lnTo>
                  <a:pt x="3337559" y="123444"/>
                </a:lnTo>
                <a:lnTo>
                  <a:pt x="3336035" y="111252"/>
                </a:lnTo>
                <a:lnTo>
                  <a:pt x="3332987" y="146304"/>
                </a:lnTo>
                <a:lnTo>
                  <a:pt x="3340607" y="155448"/>
                </a:lnTo>
                <a:close/>
              </a:path>
              <a:path w="3809999" h="210312">
                <a:moveTo>
                  <a:pt x="3396995" y="59436"/>
                </a:moveTo>
                <a:lnTo>
                  <a:pt x="3407663" y="62484"/>
                </a:lnTo>
                <a:lnTo>
                  <a:pt x="3398519" y="50292"/>
                </a:lnTo>
                <a:lnTo>
                  <a:pt x="3386327" y="48768"/>
                </a:lnTo>
                <a:lnTo>
                  <a:pt x="3384803" y="59436"/>
                </a:lnTo>
                <a:lnTo>
                  <a:pt x="3386327" y="48768"/>
                </a:lnTo>
                <a:lnTo>
                  <a:pt x="3372611" y="50292"/>
                </a:lnTo>
                <a:lnTo>
                  <a:pt x="3374135" y="59436"/>
                </a:lnTo>
                <a:lnTo>
                  <a:pt x="3398519" y="59436"/>
                </a:lnTo>
                <a:lnTo>
                  <a:pt x="3396995" y="59436"/>
                </a:lnTo>
                <a:close/>
              </a:path>
              <a:path w="3809999" h="210312">
                <a:moveTo>
                  <a:pt x="3349751" y="59436"/>
                </a:moveTo>
                <a:lnTo>
                  <a:pt x="3354323" y="67056"/>
                </a:lnTo>
                <a:lnTo>
                  <a:pt x="3363467" y="62484"/>
                </a:lnTo>
                <a:lnTo>
                  <a:pt x="3374135" y="59436"/>
                </a:lnTo>
                <a:lnTo>
                  <a:pt x="3372611" y="50292"/>
                </a:lnTo>
                <a:lnTo>
                  <a:pt x="3360419" y="53340"/>
                </a:lnTo>
                <a:lnTo>
                  <a:pt x="3349751" y="59436"/>
                </a:lnTo>
                <a:close/>
              </a:path>
              <a:path w="3809999" h="210312">
                <a:moveTo>
                  <a:pt x="3404615" y="158496"/>
                </a:moveTo>
                <a:lnTo>
                  <a:pt x="3406139" y="156972"/>
                </a:lnTo>
                <a:lnTo>
                  <a:pt x="3395471" y="160020"/>
                </a:lnTo>
                <a:lnTo>
                  <a:pt x="3396995" y="170688"/>
                </a:lnTo>
                <a:lnTo>
                  <a:pt x="3409187" y="167640"/>
                </a:lnTo>
                <a:lnTo>
                  <a:pt x="3413759" y="152400"/>
                </a:lnTo>
                <a:lnTo>
                  <a:pt x="3404615" y="158496"/>
                </a:lnTo>
                <a:close/>
              </a:path>
              <a:path w="3809999" h="210312">
                <a:moveTo>
                  <a:pt x="3383279" y="161544"/>
                </a:moveTo>
                <a:lnTo>
                  <a:pt x="3383279" y="170688"/>
                </a:lnTo>
                <a:lnTo>
                  <a:pt x="3396995" y="170688"/>
                </a:lnTo>
                <a:lnTo>
                  <a:pt x="3395471" y="160020"/>
                </a:lnTo>
                <a:lnTo>
                  <a:pt x="3383279" y="161544"/>
                </a:lnTo>
                <a:close/>
              </a:path>
              <a:path w="3809999" h="210312">
                <a:moveTo>
                  <a:pt x="3410711" y="53340"/>
                </a:moveTo>
                <a:lnTo>
                  <a:pt x="3398519" y="50292"/>
                </a:lnTo>
                <a:lnTo>
                  <a:pt x="3407663" y="62484"/>
                </a:lnTo>
                <a:lnTo>
                  <a:pt x="3415283" y="67056"/>
                </a:lnTo>
                <a:lnTo>
                  <a:pt x="3415283" y="65532"/>
                </a:lnTo>
                <a:lnTo>
                  <a:pt x="3421379" y="57912"/>
                </a:lnTo>
                <a:lnTo>
                  <a:pt x="3410711" y="53340"/>
                </a:lnTo>
                <a:close/>
              </a:path>
              <a:path w="3809999" h="210312">
                <a:moveTo>
                  <a:pt x="3413759" y="152400"/>
                </a:moveTo>
                <a:lnTo>
                  <a:pt x="3409187" y="167640"/>
                </a:lnTo>
                <a:lnTo>
                  <a:pt x="3419855" y="161544"/>
                </a:lnTo>
                <a:lnTo>
                  <a:pt x="3427475" y="153924"/>
                </a:lnTo>
                <a:lnTo>
                  <a:pt x="3425951" y="140208"/>
                </a:lnTo>
                <a:lnTo>
                  <a:pt x="3425951" y="138684"/>
                </a:lnTo>
                <a:lnTo>
                  <a:pt x="3421379" y="146304"/>
                </a:lnTo>
                <a:lnTo>
                  <a:pt x="3419855" y="147828"/>
                </a:lnTo>
                <a:lnTo>
                  <a:pt x="3413759" y="153924"/>
                </a:lnTo>
                <a:lnTo>
                  <a:pt x="3413759" y="152400"/>
                </a:lnTo>
                <a:close/>
              </a:path>
              <a:path w="3809999" h="210312">
                <a:moveTo>
                  <a:pt x="3442715" y="109728"/>
                </a:moveTo>
                <a:lnTo>
                  <a:pt x="3442715" y="96012"/>
                </a:lnTo>
                <a:lnTo>
                  <a:pt x="3439667" y="83820"/>
                </a:lnTo>
                <a:lnTo>
                  <a:pt x="3435095" y="73152"/>
                </a:lnTo>
                <a:lnTo>
                  <a:pt x="3432047" y="97536"/>
                </a:lnTo>
                <a:lnTo>
                  <a:pt x="3432047" y="108204"/>
                </a:lnTo>
                <a:lnTo>
                  <a:pt x="3435095" y="144780"/>
                </a:lnTo>
                <a:lnTo>
                  <a:pt x="3439667" y="134112"/>
                </a:lnTo>
                <a:lnTo>
                  <a:pt x="3442715" y="121920"/>
                </a:lnTo>
                <a:lnTo>
                  <a:pt x="3442715" y="109728"/>
                </a:lnTo>
                <a:close/>
              </a:path>
              <a:path w="3809999" h="210312">
                <a:moveTo>
                  <a:pt x="3421379" y="71628"/>
                </a:moveTo>
                <a:lnTo>
                  <a:pt x="3425951" y="79248"/>
                </a:lnTo>
                <a:lnTo>
                  <a:pt x="3425951" y="77724"/>
                </a:lnTo>
                <a:lnTo>
                  <a:pt x="3430523" y="86868"/>
                </a:lnTo>
                <a:lnTo>
                  <a:pt x="3432047" y="97536"/>
                </a:lnTo>
                <a:lnTo>
                  <a:pt x="3435095" y="73152"/>
                </a:lnTo>
                <a:lnTo>
                  <a:pt x="3428999" y="65532"/>
                </a:lnTo>
                <a:lnTo>
                  <a:pt x="3421379" y="57912"/>
                </a:lnTo>
                <a:lnTo>
                  <a:pt x="3421379" y="71628"/>
                </a:lnTo>
                <a:close/>
              </a:path>
              <a:path w="3809999" h="210312">
                <a:moveTo>
                  <a:pt x="3435095" y="144780"/>
                </a:moveTo>
                <a:lnTo>
                  <a:pt x="3432047" y="108204"/>
                </a:lnTo>
                <a:lnTo>
                  <a:pt x="3432047" y="120396"/>
                </a:lnTo>
                <a:lnTo>
                  <a:pt x="3430523" y="131064"/>
                </a:lnTo>
                <a:lnTo>
                  <a:pt x="3427475" y="153924"/>
                </a:lnTo>
                <a:lnTo>
                  <a:pt x="3435095" y="144780"/>
                </a:lnTo>
                <a:close/>
              </a:path>
              <a:path w="3809999" h="210312">
                <a:moveTo>
                  <a:pt x="3276599" y="158496"/>
                </a:moveTo>
                <a:lnTo>
                  <a:pt x="3273551" y="160020"/>
                </a:lnTo>
                <a:lnTo>
                  <a:pt x="3267455" y="160020"/>
                </a:lnTo>
                <a:lnTo>
                  <a:pt x="3264407" y="158496"/>
                </a:lnTo>
                <a:lnTo>
                  <a:pt x="3259835" y="158496"/>
                </a:lnTo>
                <a:lnTo>
                  <a:pt x="3259835" y="62484"/>
                </a:lnTo>
                <a:lnTo>
                  <a:pt x="3261359" y="51816"/>
                </a:lnTo>
                <a:lnTo>
                  <a:pt x="3256787" y="51816"/>
                </a:lnTo>
                <a:lnTo>
                  <a:pt x="3259835" y="169164"/>
                </a:lnTo>
                <a:lnTo>
                  <a:pt x="3262883" y="169164"/>
                </a:lnTo>
                <a:lnTo>
                  <a:pt x="3261359" y="160020"/>
                </a:lnTo>
                <a:lnTo>
                  <a:pt x="3262883" y="169164"/>
                </a:lnTo>
                <a:lnTo>
                  <a:pt x="3265931" y="169164"/>
                </a:lnTo>
                <a:lnTo>
                  <a:pt x="3265931" y="160020"/>
                </a:lnTo>
                <a:lnTo>
                  <a:pt x="3270503" y="169164"/>
                </a:lnTo>
                <a:lnTo>
                  <a:pt x="3275075" y="169164"/>
                </a:lnTo>
                <a:lnTo>
                  <a:pt x="3276599" y="158496"/>
                </a:lnTo>
                <a:close/>
              </a:path>
              <a:path w="3809999" h="210312">
                <a:moveTo>
                  <a:pt x="3261359" y="61975"/>
                </a:moveTo>
                <a:lnTo>
                  <a:pt x="3264407" y="60960"/>
                </a:lnTo>
                <a:lnTo>
                  <a:pt x="3261359" y="60960"/>
                </a:lnTo>
                <a:lnTo>
                  <a:pt x="3261359" y="59436"/>
                </a:lnTo>
                <a:lnTo>
                  <a:pt x="3259835" y="62484"/>
                </a:lnTo>
                <a:lnTo>
                  <a:pt x="3260597" y="158496"/>
                </a:lnTo>
                <a:lnTo>
                  <a:pt x="3261360" y="158495"/>
                </a:lnTo>
                <a:lnTo>
                  <a:pt x="3261359" y="61975"/>
                </a:lnTo>
                <a:close/>
              </a:path>
              <a:path w="3809999" h="210312">
                <a:moveTo>
                  <a:pt x="3259835" y="62484"/>
                </a:moveTo>
                <a:lnTo>
                  <a:pt x="3259835" y="158496"/>
                </a:lnTo>
                <a:lnTo>
                  <a:pt x="3259835" y="156972"/>
                </a:lnTo>
                <a:lnTo>
                  <a:pt x="3260597" y="158496"/>
                </a:lnTo>
                <a:lnTo>
                  <a:pt x="3259835" y="62484"/>
                </a:lnTo>
                <a:close/>
              </a:path>
              <a:path w="3809999" h="210312">
                <a:moveTo>
                  <a:pt x="3259835" y="62484"/>
                </a:moveTo>
                <a:lnTo>
                  <a:pt x="3261359" y="59436"/>
                </a:lnTo>
                <a:lnTo>
                  <a:pt x="3262883" y="60960"/>
                </a:lnTo>
                <a:lnTo>
                  <a:pt x="3265931" y="60960"/>
                </a:lnTo>
                <a:lnTo>
                  <a:pt x="3264407" y="50292"/>
                </a:lnTo>
                <a:lnTo>
                  <a:pt x="3261359" y="51816"/>
                </a:lnTo>
                <a:lnTo>
                  <a:pt x="3259835" y="62484"/>
                </a:lnTo>
                <a:close/>
              </a:path>
              <a:path w="3809999" h="210312">
                <a:moveTo>
                  <a:pt x="3259835" y="169164"/>
                </a:moveTo>
                <a:lnTo>
                  <a:pt x="3256787" y="51816"/>
                </a:lnTo>
                <a:lnTo>
                  <a:pt x="3252215" y="54864"/>
                </a:lnTo>
                <a:lnTo>
                  <a:pt x="3250691" y="59436"/>
                </a:lnTo>
                <a:lnTo>
                  <a:pt x="3250691" y="161544"/>
                </a:lnTo>
                <a:lnTo>
                  <a:pt x="3252215" y="164592"/>
                </a:lnTo>
                <a:lnTo>
                  <a:pt x="3256787" y="167640"/>
                </a:lnTo>
                <a:lnTo>
                  <a:pt x="3259835" y="169164"/>
                </a:lnTo>
                <a:close/>
              </a:path>
              <a:path w="3809999" h="210312">
                <a:moveTo>
                  <a:pt x="3261359" y="60960"/>
                </a:moveTo>
                <a:lnTo>
                  <a:pt x="3264407" y="60960"/>
                </a:lnTo>
                <a:lnTo>
                  <a:pt x="3262883" y="60960"/>
                </a:lnTo>
                <a:lnTo>
                  <a:pt x="3261359" y="59436"/>
                </a:lnTo>
                <a:lnTo>
                  <a:pt x="3261359" y="60960"/>
                </a:lnTo>
                <a:close/>
              </a:path>
              <a:path w="3809999" h="210312">
                <a:moveTo>
                  <a:pt x="3276599" y="70104"/>
                </a:moveTo>
                <a:lnTo>
                  <a:pt x="3275075" y="88392"/>
                </a:lnTo>
                <a:lnTo>
                  <a:pt x="3288791" y="70104"/>
                </a:lnTo>
                <a:lnTo>
                  <a:pt x="3287267" y="56388"/>
                </a:lnTo>
                <a:lnTo>
                  <a:pt x="3285362" y="58293"/>
                </a:lnTo>
                <a:lnTo>
                  <a:pt x="3284219" y="59436"/>
                </a:lnTo>
                <a:lnTo>
                  <a:pt x="3279647" y="51816"/>
                </a:lnTo>
                <a:lnTo>
                  <a:pt x="3275075" y="51816"/>
                </a:lnTo>
                <a:lnTo>
                  <a:pt x="3275075" y="88392"/>
                </a:lnTo>
                <a:lnTo>
                  <a:pt x="3276599" y="70104"/>
                </a:lnTo>
                <a:lnTo>
                  <a:pt x="3276599" y="62484"/>
                </a:lnTo>
                <a:lnTo>
                  <a:pt x="3275075" y="59436"/>
                </a:lnTo>
                <a:lnTo>
                  <a:pt x="3276599" y="62484"/>
                </a:lnTo>
                <a:lnTo>
                  <a:pt x="3279647" y="64008"/>
                </a:lnTo>
                <a:lnTo>
                  <a:pt x="3285743" y="73152"/>
                </a:lnTo>
                <a:lnTo>
                  <a:pt x="3285743" y="59436"/>
                </a:lnTo>
                <a:lnTo>
                  <a:pt x="3287267" y="71628"/>
                </a:lnTo>
                <a:lnTo>
                  <a:pt x="3285743" y="73152"/>
                </a:lnTo>
                <a:lnTo>
                  <a:pt x="3276599" y="70104"/>
                </a:lnTo>
                <a:close/>
              </a:path>
              <a:path w="3809999" h="210312">
                <a:moveTo>
                  <a:pt x="3278123" y="158496"/>
                </a:moveTo>
                <a:lnTo>
                  <a:pt x="3281171" y="158496"/>
                </a:lnTo>
                <a:lnTo>
                  <a:pt x="3280257" y="158800"/>
                </a:lnTo>
                <a:lnTo>
                  <a:pt x="3279648" y="159003"/>
                </a:lnTo>
                <a:lnTo>
                  <a:pt x="3276599" y="160020"/>
                </a:lnTo>
                <a:lnTo>
                  <a:pt x="3276599" y="158496"/>
                </a:lnTo>
                <a:lnTo>
                  <a:pt x="3275075" y="169164"/>
                </a:lnTo>
                <a:lnTo>
                  <a:pt x="3278123" y="169164"/>
                </a:lnTo>
                <a:lnTo>
                  <a:pt x="3279647" y="160020"/>
                </a:lnTo>
                <a:lnTo>
                  <a:pt x="3282695" y="167640"/>
                </a:lnTo>
                <a:lnTo>
                  <a:pt x="3281171" y="156972"/>
                </a:lnTo>
                <a:lnTo>
                  <a:pt x="3279647" y="157733"/>
                </a:lnTo>
                <a:lnTo>
                  <a:pt x="3278123" y="158496"/>
                </a:lnTo>
                <a:close/>
              </a:path>
              <a:path w="3809999" h="210312">
                <a:moveTo>
                  <a:pt x="3279647" y="158495"/>
                </a:moveTo>
                <a:lnTo>
                  <a:pt x="3279648" y="159003"/>
                </a:lnTo>
                <a:lnTo>
                  <a:pt x="3280257" y="158800"/>
                </a:lnTo>
                <a:lnTo>
                  <a:pt x="3280409" y="158495"/>
                </a:lnTo>
                <a:lnTo>
                  <a:pt x="3279647" y="158495"/>
                </a:lnTo>
                <a:close/>
              </a:path>
              <a:path w="3809999" h="210312">
                <a:moveTo>
                  <a:pt x="3284219" y="54864"/>
                </a:moveTo>
                <a:lnTo>
                  <a:pt x="3279647" y="51816"/>
                </a:lnTo>
                <a:lnTo>
                  <a:pt x="3284219" y="59436"/>
                </a:lnTo>
                <a:lnTo>
                  <a:pt x="3285362" y="58293"/>
                </a:lnTo>
                <a:lnTo>
                  <a:pt x="3284219" y="54864"/>
                </a:lnTo>
                <a:close/>
              </a:path>
              <a:path w="3809999" h="210312">
                <a:moveTo>
                  <a:pt x="3265931" y="60960"/>
                </a:moveTo>
                <a:lnTo>
                  <a:pt x="3273551" y="60960"/>
                </a:lnTo>
                <a:lnTo>
                  <a:pt x="3275075" y="61722"/>
                </a:lnTo>
                <a:lnTo>
                  <a:pt x="3275075" y="51816"/>
                </a:lnTo>
                <a:lnTo>
                  <a:pt x="3272027" y="50292"/>
                </a:lnTo>
                <a:lnTo>
                  <a:pt x="3268979" y="50292"/>
                </a:lnTo>
                <a:lnTo>
                  <a:pt x="3265931" y="60960"/>
                </a:lnTo>
                <a:close/>
              </a:path>
              <a:path w="3809999" h="210312">
                <a:moveTo>
                  <a:pt x="3299459" y="88392"/>
                </a:moveTo>
                <a:lnTo>
                  <a:pt x="3297935" y="88392"/>
                </a:lnTo>
                <a:lnTo>
                  <a:pt x="3297935" y="76200"/>
                </a:lnTo>
                <a:lnTo>
                  <a:pt x="3291839" y="80772"/>
                </a:lnTo>
                <a:lnTo>
                  <a:pt x="3288791" y="83820"/>
                </a:lnTo>
                <a:lnTo>
                  <a:pt x="3288791" y="100584"/>
                </a:lnTo>
                <a:lnTo>
                  <a:pt x="3291839" y="96012"/>
                </a:lnTo>
                <a:lnTo>
                  <a:pt x="3288791" y="97536"/>
                </a:lnTo>
                <a:lnTo>
                  <a:pt x="3291839" y="96012"/>
                </a:lnTo>
                <a:lnTo>
                  <a:pt x="3294887" y="92964"/>
                </a:lnTo>
                <a:lnTo>
                  <a:pt x="3296411" y="89916"/>
                </a:lnTo>
                <a:lnTo>
                  <a:pt x="3299459" y="88392"/>
                </a:lnTo>
                <a:close/>
              </a:path>
              <a:path w="3809999" h="210312">
                <a:moveTo>
                  <a:pt x="3288791" y="83820"/>
                </a:moveTo>
                <a:lnTo>
                  <a:pt x="3285743" y="86868"/>
                </a:lnTo>
                <a:lnTo>
                  <a:pt x="3287267" y="164592"/>
                </a:lnTo>
                <a:lnTo>
                  <a:pt x="3288791" y="161544"/>
                </a:lnTo>
                <a:lnTo>
                  <a:pt x="3288791" y="83820"/>
                </a:lnTo>
                <a:close/>
              </a:path>
              <a:path w="3809999" h="210312">
                <a:moveTo>
                  <a:pt x="3282695" y="89916"/>
                </a:moveTo>
                <a:lnTo>
                  <a:pt x="3279647" y="96012"/>
                </a:lnTo>
                <a:lnTo>
                  <a:pt x="3281171" y="156972"/>
                </a:lnTo>
                <a:lnTo>
                  <a:pt x="3282695" y="167640"/>
                </a:lnTo>
                <a:lnTo>
                  <a:pt x="3287267" y="164592"/>
                </a:lnTo>
                <a:lnTo>
                  <a:pt x="3285743" y="86868"/>
                </a:lnTo>
                <a:lnTo>
                  <a:pt x="3282695" y="89916"/>
                </a:lnTo>
                <a:close/>
              </a:path>
              <a:path w="3809999" h="210312">
                <a:moveTo>
                  <a:pt x="3296411" y="62484"/>
                </a:moveTo>
                <a:lnTo>
                  <a:pt x="3299459" y="60960"/>
                </a:lnTo>
                <a:lnTo>
                  <a:pt x="3299459" y="50292"/>
                </a:lnTo>
                <a:lnTo>
                  <a:pt x="3294887" y="51816"/>
                </a:lnTo>
                <a:lnTo>
                  <a:pt x="3294887" y="64008"/>
                </a:lnTo>
                <a:lnTo>
                  <a:pt x="3297935" y="62484"/>
                </a:lnTo>
                <a:lnTo>
                  <a:pt x="3296411" y="62484"/>
                </a:lnTo>
                <a:close/>
              </a:path>
              <a:path w="3809999" h="210312">
                <a:moveTo>
                  <a:pt x="3291839" y="53340"/>
                </a:moveTo>
                <a:lnTo>
                  <a:pt x="3287267" y="56388"/>
                </a:lnTo>
                <a:lnTo>
                  <a:pt x="3288791" y="70104"/>
                </a:lnTo>
                <a:lnTo>
                  <a:pt x="3291839" y="67056"/>
                </a:lnTo>
                <a:lnTo>
                  <a:pt x="3294887" y="64008"/>
                </a:lnTo>
                <a:lnTo>
                  <a:pt x="3294887" y="51816"/>
                </a:lnTo>
                <a:lnTo>
                  <a:pt x="3291839" y="53340"/>
                </a:lnTo>
                <a:close/>
              </a:path>
              <a:path w="3809999" h="210312">
                <a:moveTo>
                  <a:pt x="3307079" y="85344"/>
                </a:moveTo>
                <a:lnTo>
                  <a:pt x="3310127" y="86868"/>
                </a:lnTo>
                <a:lnTo>
                  <a:pt x="3310127" y="76200"/>
                </a:lnTo>
                <a:lnTo>
                  <a:pt x="3305555" y="74676"/>
                </a:lnTo>
                <a:lnTo>
                  <a:pt x="3304031" y="85344"/>
                </a:lnTo>
                <a:lnTo>
                  <a:pt x="3305555" y="74676"/>
                </a:lnTo>
                <a:lnTo>
                  <a:pt x="3297935" y="76200"/>
                </a:lnTo>
                <a:lnTo>
                  <a:pt x="3302507" y="85344"/>
                </a:lnTo>
                <a:lnTo>
                  <a:pt x="3308603" y="85344"/>
                </a:lnTo>
                <a:lnTo>
                  <a:pt x="3307079" y="85344"/>
                </a:lnTo>
                <a:close/>
              </a:path>
              <a:path w="3809999" h="210312">
                <a:moveTo>
                  <a:pt x="3279647" y="64008"/>
                </a:moveTo>
                <a:lnTo>
                  <a:pt x="3276599" y="62484"/>
                </a:lnTo>
                <a:lnTo>
                  <a:pt x="3276599" y="70104"/>
                </a:lnTo>
                <a:lnTo>
                  <a:pt x="3285743" y="73152"/>
                </a:lnTo>
                <a:lnTo>
                  <a:pt x="3279647" y="64008"/>
                </a:lnTo>
                <a:close/>
              </a:path>
              <a:path w="3809999" h="210312">
                <a:moveTo>
                  <a:pt x="3314699" y="79248"/>
                </a:moveTo>
                <a:lnTo>
                  <a:pt x="3316223" y="88392"/>
                </a:lnTo>
                <a:lnTo>
                  <a:pt x="3316223" y="77724"/>
                </a:lnTo>
                <a:lnTo>
                  <a:pt x="3314700" y="76961"/>
                </a:lnTo>
                <a:lnTo>
                  <a:pt x="3313175" y="76200"/>
                </a:lnTo>
                <a:lnTo>
                  <a:pt x="3313175" y="86868"/>
                </a:lnTo>
                <a:lnTo>
                  <a:pt x="3316223" y="88392"/>
                </a:lnTo>
                <a:lnTo>
                  <a:pt x="3313175" y="79248"/>
                </a:lnTo>
                <a:lnTo>
                  <a:pt x="3314699" y="78485"/>
                </a:lnTo>
                <a:lnTo>
                  <a:pt x="3314699" y="77724"/>
                </a:lnTo>
                <a:lnTo>
                  <a:pt x="3314699" y="79248"/>
                </a:lnTo>
                <a:close/>
              </a:path>
              <a:path w="3809999" h="210312">
                <a:moveTo>
                  <a:pt x="3310127" y="76200"/>
                </a:moveTo>
                <a:lnTo>
                  <a:pt x="3310127" y="86868"/>
                </a:lnTo>
                <a:lnTo>
                  <a:pt x="3313175" y="86868"/>
                </a:lnTo>
                <a:lnTo>
                  <a:pt x="3313175" y="76200"/>
                </a:lnTo>
                <a:lnTo>
                  <a:pt x="3310127" y="76200"/>
                </a:lnTo>
                <a:close/>
              </a:path>
              <a:path w="3809999" h="210312">
                <a:moveTo>
                  <a:pt x="3316223" y="77724"/>
                </a:moveTo>
                <a:lnTo>
                  <a:pt x="3316223" y="88392"/>
                </a:lnTo>
                <a:lnTo>
                  <a:pt x="3322319" y="86868"/>
                </a:lnTo>
                <a:lnTo>
                  <a:pt x="3317747" y="77724"/>
                </a:lnTo>
                <a:lnTo>
                  <a:pt x="3319271" y="51816"/>
                </a:lnTo>
                <a:lnTo>
                  <a:pt x="3314699" y="50292"/>
                </a:lnTo>
                <a:lnTo>
                  <a:pt x="3314700" y="76961"/>
                </a:lnTo>
                <a:lnTo>
                  <a:pt x="3316223" y="77724"/>
                </a:lnTo>
                <a:close/>
              </a:path>
              <a:path w="3809999" h="210312">
                <a:moveTo>
                  <a:pt x="3325367" y="59436"/>
                </a:moveTo>
                <a:lnTo>
                  <a:pt x="3323843" y="56388"/>
                </a:lnTo>
                <a:lnTo>
                  <a:pt x="3325367" y="76200"/>
                </a:lnTo>
                <a:lnTo>
                  <a:pt x="3325367" y="59436"/>
                </a:lnTo>
                <a:close/>
              </a:path>
              <a:path w="3809999" h="210312">
                <a:moveTo>
                  <a:pt x="3325367" y="76200"/>
                </a:moveTo>
                <a:lnTo>
                  <a:pt x="3323843" y="56388"/>
                </a:lnTo>
                <a:lnTo>
                  <a:pt x="3322319" y="53340"/>
                </a:lnTo>
                <a:lnTo>
                  <a:pt x="3319271" y="51816"/>
                </a:lnTo>
                <a:lnTo>
                  <a:pt x="3317747" y="77724"/>
                </a:lnTo>
                <a:lnTo>
                  <a:pt x="3322319" y="86868"/>
                </a:lnTo>
                <a:lnTo>
                  <a:pt x="3323843" y="82296"/>
                </a:lnTo>
                <a:lnTo>
                  <a:pt x="3325367" y="76200"/>
                </a:lnTo>
                <a:close/>
              </a:path>
              <a:path w="3809999" h="210312">
                <a:moveTo>
                  <a:pt x="3311651" y="59436"/>
                </a:moveTo>
                <a:lnTo>
                  <a:pt x="3314699" y="60960"/>
                </a:lnTo>
                <a:lnTo>
                  <a:pt x="3314699" y="50292"/>
                </a:lnTo>
                <a:lnTo>
                  <a:pt x="3310127" y="48768"/>
                </a:lnTo>
                <a:lnTo>
                  <a:pt x="3308603" y="59436"/>
                </a:lnTo>
                <a:lnTo>
                  <a:pt x="3313175" y="59436"/>
                </a:lnTo>
                <a:lnTo>
                  <a:pt x="3311651" y="59436"/>
                </a:lnTo>
                <a:close/>
              </a:path>
              <a:path w="3809999" h="210312">
                <a:moveTo>
                  <a:pt x="3307079" y="48768"/>
                </a:moveTo>
                <a:lnTo>
                  <a:pt x="3299459" y="50292"/>
                </a:lnTo>
                <a:lnTo>
                  <a:pt x="3300983" y="59436"/>
                </a:lnTo>
                <a:lnTo>
                  <a:pt x="3308603" y="59436"/>
                </a:lnTo>
                <a:lnTo>
                  <a:pt x="3310127" y="48768"/>
                </a:lnTo>
                <a:lnTo>
                  <a:pt x="3307079" y="48768"/>
                </a:lnTo>
                <a:close/>
              </a:path>
              <a:path w="3809999" h="210312">
                <a:moveTo>
                  <a:pt x="3300983" y="59436"/>
                </a:moveTo>
                <a:lnTo>
                  <a:pt x="3299459" y="50292"/>
                </a:lnTo>
                <a:lnTo>
                  <a:pt x="3299459" y="60960"/>
                </a:lnTo>
                <a:lnTo>
                  <a:pt x="3302507" y="59436"/>
                </a:lnTo>
                <a:lnTo>
                  <a:pt x="3300983" y="59436"/>
                </a:lnTo>
                <a:close/>
              </a:path>
              <a:path w="3809999" h="210312">
                <a:moveTo>
                  <a:pt x="3020567" y="80772"/>
                </a:moveTo>
                <a:lnTo>
                  <a:pt x="3017519" y="82296"/>
                </a:lnTo>
                <a:lnTo>
                  <a:pt x="3017519" y="80772"/>
                </a:lnTo>
                <a:lnTo>
                  <a:pt x="3017519" y="86868"/>
                </a:lnTo>
                <a:lnTo>
                  <a:pt x="3019043" y="88392"/>
                </a:lnTo>
                <a:lnTo>
                  <a:pt x="3020567" y="88392"/>
                </a:lnTo>
                <a:lnTo>
                  <a:pt x="3018536" y="87375"/>
                </a:lnTo>
                <a:lnTo>
                  <a:pt x="3017519" y="85344"/>
                </a:lnTo>
                <a:lnTo>
                  <a:pt x="3017519" y="83820"/>
                </a:lnTo>
                <a:lnTo>
                  <a:pt x="3020567" y="80772"/>
                </a:lnTo>
                <a:close/>
              </a:path>
              <a:path w="3809999" h="210312">
                <a:moveTo>
                  <a:pt x="3022091" y="89916"/>
                </a:moveTo>
                <a:lnTo>
                  <a:pt x="3019043" y="88392"/>
                </a:lnTo>
                <a:lnTo>
                  <a:pt x="3017519" y="86868"/>
                </a:lnTo>
                <a:lnTo>
                  <a:pt x="3017519" y="80772"/>
                </a:lnTo>
                <a:lnTo>
                  <a:pt x="3019043" y="70104"/>
                </a:lnTo>
                <a:lnTo>
                  <a:pt x="3012947" y="73152"/>
                </a:lnTo>
                <a:lnTo>
                  <a:pt x="3014471" y="96012"/>
                </a:lnTo>
                <a:lnTo>
                  <a:pt x="3017519" y="99060"/>
                </a:lnTo>
                <a:lnTo>
                  <a:pt x="3026663" y="102108"/>
                </a:lnTo>
                <a:lnTo>
                  <a:pt x="3022091" y="89916"/>
                </a:lnTo>
                <a:close/>
              </a:path>
              <a:path w="3809999" h="210312">
                <a:moveTo>
                  <a:pt x="3006851" y="83820"/>
                </a:moveTo>
                <a:lnTo>
                  <a:pt x="3008375" y="89916"/>
                </a:lnTo>
                <a:lnTo>
                  <a:pt x="3009899" y="92964"/>
                </a:lnTo>
                <a:lnTo>
                  <a:pt x="3014471" y="96012"/>
                </a:lnTo>
                <a:lnTo>
                  <a:pt x="3012947" y="73152"/>
                </a:lnTo>
                <a:lnTo>
                  <a:pt x="3008375" y="77724"/>
                </a:lnTo>
                <a:lnTo>
                  <a:pt x="3006851" y="83820"/>
                </a:lnTo>
                <a:close/>
              </a:path>
              <a:path w="3809999" h="210312">
                <a:moveTo>
                  <a:pt x="2996183" y="71628"/>
                </a:moveTo>
                <a:lnTo>
                  <a:pt x="3000755" y="67056"/>
                </a:lnTo>
                <a:lnTo>
                  <a:pt x="2999231" y="67056"/>
                </a:lnTo>
                <a:lnTo>
                  <a:pt x="3003803" y="64008"/>
                </a:lnTo>
                <a:lnTo>
                  <a:pt x="3009899" y="60960"/>
                </a:lnTo>
                <a:lnTo>
                  <a:pt x="3017519" y="59436"/>
                </a:lnTo>
                <a:lnTo>
                  <a:pt x="3009899" y="60960"/>
                </a:lnTo>
                <a:lnTo>
                  <a:pt x="3019043" y="59436"/>
                </a:lnTo>
                <a:lnTo>
                  <a:pt x="3017519" y="50292"/>
                </a:lnTo>
                <a:lnTo>
                  <a:pt x="3008375" y="51816"/>
                </a:lnTo>
                <a:lnTo>
                  <a:pt x="3000755" y="54864"/>
                </a:lnTo>
                <a:lnTo>
                  <a:pt x="2996183" y="70104"/>
                </a:lnTo>
                <a:lnTo>
                  <a:pt x="2996183" y="71628"/>
                </a:lnTo>
                <a:close/>
              </a:path>
              <a:path w="3809999" h="210312">
                <a:moveTo>
                  <a:pt x="3034283" y="160020"/>
                </a:moveTo>
                <a:lnTo>
                  <a:pt x="3026663" y="161544"/>
                </a:lnTo>
                <a:lnTo>
                  <a:pt x="3019043" y="161544"/>
                </a:lnTo>
                <a:lnTo>
                  <a:pt x="3008375" y="160020"/>
                </a:lnTo>
                <a:lnTo>
                  <a:pt x="3006851" y="170688"/>
                </a:lnTo>
                <a:lnTo>
                  <a:pt x="3017519" y="170688"/>
                </a:lnTo>
                <a:lnTo>
                  <a:pt x="3017519" y="161544"/>
                </a:lnTo>
                <a:lnTo>
                  <a:pt x="3028187" y="170688"/>
                </a:lnTo>
                <a:lnTo>
                  <a:pt x="3034283" y="160020"/>
                </a:lnTo>
                <a:close/>
              </a:path>
              <a:path w="3809999" h="210312">
                <a:moveTo>
                  <a:pt x="2993135" y="155448"/>
                </a:moveTo>
                <a:lnTo>
                  <a:pt x="2994659" y="156972"/>
                </a:lnTo>
                <a:lnTo>
                  <a:pt x="2997707" y="167640"/>
                </a:lnTo>
                <a:lnTo>
                  <a:pt x="3006851" y="170688"/>
                </a:lnTo>
                <a:lnTo>
                  <a:pt x="3008375" y="160020"/>
                </a:lnTo>
                <a:lnTo>
                  <a:pt x="2999231" y="158496"/>
                </a:lnTo>
                <a:lnTo>
                  <a:pt x="2996183" y="156972"/>
                </a:lnTo>
                <a:lnTo>
                  <a:pt x="2993135" y="155448"/>
                </a:lnTo>
                <a:close/>
              </a:path>
              <a:path w="3809999" h="210312">
                <a:moveTo>
                  <a:pt x="3038855" y="129540"/>
                </a:moveTo>
                <a:lnTo>
                  <a:pt x="3035807" y="124968"/>
                </a:lnTo>
                <a:lnTo>
                  <a:pt x="3032759" y="121920"/>
                </a:lnTo>
                <a:lnTo>
                  <a:pt x="3029711" y="132588"/>
                </a:lnTo>
                <a:lnTo>
                  <a:pt x="3029458" y="133603"/>
                </a:lnTo>
                <a:lnTo>
                  <a:pt x="3028696" y="136651"/>
                </a:lnTo>
                <a:lnTo>
                  <a:pt x="3026156" y="139191"/>
                </a:lnTo>
                <a:lnTo>
                  <a:pt x="3023615" y="140208"/>
                </a:lnTo>
                <a:lnTo>
                  <a:pt x="3017519" y="140208"/>
                </a:lnTo>
                <a:lnTo>
                  <a:pt x="3025139" y="150876"/>
                </a:lnTo>
                <a:lnTo>
                  <a:pt x="3025139" y="140208"/>
                </a:lnTo>
                <a:lnTo>
                  <a:pt x="3028187" y="138684"/>
                </a:lnTo>
                <a:lnTo>
                  <a:pt x="3029711" y="135636"/>
                </a:lnTo>
                <a:lnTo>
                  <a:pt x="3029711" y="134112"/>
                </a:lnTo>
                <a:lnTo>
                  <a:pt x="3032759" y="147828"/>
                </a:lnTo>
                <a:lnTo>
                  <a:pt x="3037331" y="141732"/>
                </a:lnTo>
                <a:lnTo>
                  <a:pt x="3038855" y="129540"/>
                </a:lnTo>
                <a:close/>
              </a:path>
              <a:path w="3809999" h="210312">
                <a:moveTo>
                  <a:pt x="3022091" y="79248"/>
                </a:moveTo>
                <a:lnTo>
                  <a:pt x="3031235" y="79248"/>
                </a:lnTo>
                <a:lnTo>
                  <a:pt x="3035807" y="80772"/>
                </a:lnTo>
                <a:lnTo>
                  <a:pt x="3034283" y="79248"/>
                </a:lnTo>
                <a:lnTo>
                  <a:pt x="3032759" y="68580"/>
                </a:lnTo>
                <a:lnTo>
                  <a:pt x="3026663" y="68580"/>
                </a:lnTo>
                <a:lnTo>
                  <a:pt x="3022091" y="79248"/>
                </a:lnTo>
                <a:close/>
              </a:path>
              <a:path w="3809999" h="210312">
                <a:moveTo>
                  <a:pt x="3020567" y="79248"/>
                </a:moveTo>
                <a:lnTo>
                  <a:pt x="3022091" y="79248"/>
                </a:lnTo>
                <a:lnTo>
                  <a:pt x="3026663" y="68580"/>
                </a:lnTo>
                <a:lnTo>
                  <a:pt x="3019043" y="70104"/>
                </a:lnTo>
                <a:lnTo>
                  <a:pt x="3017519" y="80772"/>
                </a:lnTo>
                <a:lnTo>
                  <a:pt x="3022091" y="79248"/>
                </a:lnTo>
                <a:lnTo>
                  <a:pt x="3020567" y="79248"/>
                </a:lnTo>
                <a:close/>
              </a:path>
              <a:path w="3809999" h="210312">
                <a:moveTo>
                  <a:pt x="3032759" y="121920"/>
                </a:moveTo>
                <a:lnTo>
                  <a:pt x="3028187" y="120396"/>
                </a:lnTo>
                <a:lnTo>
                  <a:pt x="3028187" y="131064"/>
                </a:lnTo>
                <a:lnTo>
                  <a:pt x="3028187" y="120396"/>
                </a:lnTo>
                <a:lnTo>
                  <a:pt x="3025139" y="129540"/>
                </a:lnTo>
                <a:lnTo>
                  <a:pt x="3026663" y="131064"/>
                </a:lnTo>
                <a:lnTo>
                  <a:pt x="3026663" y="129540"/>
                </a:lnTo>
                <a:lnTo>
                  <a:pt x="3028187" y="132588"/>
                </a:lnTo>
                <a:lnTo>
                  <a:pt x="3029330" y="133350"/>
                </a:lnTo>
                <a:lnTo>
                  <a:pt x="3032759" y="121920"/>
                </a:lnTo>
                <a:close/>
              </a:path>
              <a:path w="3809999" h="210312">
                <a:moveTo>
                  <a:pt x="3025139" y="129540"/>
                </a:moveTo>
                <a:lnTo>
                  <a:pt x="3028187" y="120396"/>
                </a:lnTo>
                <a:lnTo>
                  <a:pt x="3020567" y="115824"/>
                </a:lnTo>
                <a:lnTo>
                  <a:pt x="3011423" y="112776"/>
                </a:lnTo>
                <a:lnTo>
                  <a:pt x="3003803" y="108204"/>
                </a:lnTo>
                <a:lnTo>
                  <a:pt x="3003803" y="109728"/>
                </a:lnTo>
                <a:lnTo>
                  <a:pt x="3008375" y="121920"/>
                </a:lnTo>
                <a:lnTo>
                  <a:pt x="3017519" y="124968"/>
                </a:lnTo>
                <a:lnTo>
                  <a:pt x="3023615" y="128016"/>
                </a:lnTo>
                <a:lnTo>
                  <a:pt x="3025139" y="129540"/>
                </a:lnTo>
                <a:close/>
              </a:path>
              <a:path w="3809999" h="210312">
                <a:moveTo>
                  <a:pt x="3032759" y="147828"/>
                </a:moveTo>
                <a:lnTo>
                  <a:pt x="3029711" y="134112"/>
                </a:lnTo>
                <a:lnTo>
                  <a:pt x="3029711" y="135636"/>
                </a:lnTo>
                <a:lnTo>
                  <a:pt x="3028187" y="138684"/>
                </a:lnTo>
                <a:lnTo>
                  <a:pt x="3025139" y="140208"/>
                </a:lnTo>
                <a:lnTo>
                  <a:pt x="3025139" y="150876"/>
                </a:lnTo>
                <a:lnTo>
                  <a:pt x="3032759" y="147828"/>
                </a:lnTo>
                <a:close/>
              </a:path>
              <a:path w="3809999" h="210312">
                <a:moveTo>
                  <a:pt x="3017519" y="124968"/>
                </a:moveTo>
                <a:lnTo>
                  <a:pt x="3015995" y="124968"/>
                </a:lnTo>
                <a:lnTo>
                  <a:pt x="3025139" y="129540"/>
                </a:lnTo>
                <a:lnTo>
                  <a:pt x="3023615" y="128016"/>
                </a:lnTo>
                <a:lnTo>
                  <a:pt x="3017519" y="124968"/>
                </a:lnTo>
                <a:close/>
              </a:path>
              <a:path w="3809999" h="210312">
                <a:moveTo>
                  <a:pt x="3025139" y="150876"/>
                </a:moveTo>
                <a:lnTo>
                  <a:pt x="3017519" y="140208"/>
                </a:lnTo>
                <a:lnTo>
                  <a:pt x="3008375" y="140208"/>
                </a:lnTo>
                <a:lnTo>
                  <a:pt x="3003803" y="138684"/>
                </a:lnTo>
                <a:lnTo>
                  <a:pt x="3000755" y="137160"/>
                </a:lnTo>
                <a:lnTo>
                  <a:pt x="3005327" y="149352"/>
                </a:lnTo>
                <a:lnTo>
                  <a:pt x="3011423" y="150876"/>
                </a:lnTo>
                <a:lnTo>
                  <a:pt x="3025139" y="150876"/>
                </a:lnTo>
                <a:close/>
              </a:path>
              <a:path w="3809999" h="210312">
                <a:moveTo>
                  <a:pt x="2994659" y="156972"/>
                </a:moveTo>
                <a:lnTo>
                  <a:pt x="2991611" y="155448"/>
                </a:lnTo>
                <a:lnTo>
                  <a:pt x="2990087" y="152400"/>
                </a:lnTo>
                <a:lnTo>
                  <a:pt x="2990087" y="143256"/>
                </a:lnTo>
                <a:lnTo>
                  <a:pt x="2988563" y="141732"/>
                </a:lnTo>
                <a:lnTo>
                  <a:pt x="2991611" y="140208"/>
                </a:lnTo>
                <a:lnTo>
                  <a:pt x="2993135" y="144780"/>
                </a:lnTo>
                <a:lnTo>
                  <a:pt x="2996183" y="146304"/>
                </a:lnTo>
                <a:lnTo>
                  <a:pt x="3000755" y="147828"/>
                </a:lnTo>
                <a:lnTo>
                  <a:pt x="3005327" y="149352"/>
                </a:lnTo>
                <a:lnTo>
                  <a:pt x="3000755" y="137160"/>
                </a:lnTo>
                <a:lnTo>
                  <a:pt x="2997707" y="135636"/>
                </a:lnTo>
                <a:lnTo>
                  <a:pt x="2994659" y="134112"/>
                </a:lnTo>
                <a:lnTo>
                  <a:pt x="2991611" y="132588"/>
                </a:lnTo>
                <a:lnTo>
                  <a:pt x="2988563" y="131064"/>
                </a:lnTo>
                <a:lnTo>
                  <a:pt x="2987039" y="141732"/>
                </a:lnTo>
                <a:lnTo>
                  <a:pt x="2990087" y="166116"/>
                </a:lnTo>
                <a:lnTo>
                  <a:pt x="2993135" y="167640"/>
                </a:lnTo>
                <a:lnTo>
                  <a:pt x="2994659" y="156972"/>
                </a:lnTo>
                <a:close/>
              </a:path>
              <a:path w="3809999" h="210312">
                <a:moveTo>
                  <a:pt x="2991611" y="140208"/>
                </a:moveTo>
                <a:lnTo>
                  <a:pt x="2988563" y="141732"/>
                </a:lnTo>
                <a:lnTo>
                  <a:pt x="2990087" y="143256"/>
                </a:lnTo>
                <a:lnTo>
                  <a:pt x="2993135" y="144780"/>
                </a:lnTo>
                <a:lnTo>
                  <a:pt x="2991611" y="140208"/>
                </a:lnTo>
                <a:lnTo>
                  <a:pt x="2990087" y="141732"/>
                </a:lnTo>
                <a:lnTo>
                  <a:pt x="2991611" y="140208"/>
                </a:lnTo>
                <a:close/>
              </a:path>
              <a:path w="3809999" h="210312">
                <a:moveTo>
                  <a:pt x="3055619" y="132588"/>
                </a:moveTo>
                <a:lnTo>
                  <a:pt x="3055619" y="138684"/>
                </a:lnTo>
                <a:lnTo>
                  <a:pt x="3054095" y="144780"/>
                </a:lnTo>
                <a:lnTo>
                  <a:pt x="3051047" y="149352"/>
                </a:lnTo>
                <a:lnTo>
                  <a:pt x="3044951" y="153924"/>
                </a:lnTo>
                <a:lnTo>
                  <a:pt x="3046475" y="153924"/>
                </a:lnTo>
                <a:lnTo>
                  <a:pt x="3052571" y="161544"/>
                </a:lnTo>
                <a:lnTo>
                  <a:pt x="3058667" y="155448"/>
                </a:lnTo>
                <a:lnTo>
                  <a:pt x="3055619" y="132588"/>
                </a:lnTo>
                <a:close/>
              </a:path>
              <a:path w="3809999" h="210312">
                <a:moveTo>
                  <a:pt x="3049523" y="114300"/>
                </a:moveTo>
                <a:lnTo>
                  <a:pt x="3043427" y="109728"/>
                </a:lnTo>
                <a:lnTo>
                  <a:pt x="3049959" y="114953"/>
                </a:lnTo>
                <a:lnTo>
                  <a:pt x="3051047" y="115824"/>
                </a:lnTo>
                <a:lnTo>
                  <a:pt x="3057143" y="108204"/>
                </a:lnTo>
                <a:lnTo>
                  <a:pt x="3047999" y="100584"/>
                </a:lnTo>
                <a:lnTo>
                  <a:pt x="3043427" y="109728"/>
                </a:lnTo>
                <a:lnTo>
                  <a:pt x="3049523" y="114300"/>
                </a:lnTo>
                <a:close/>
              </a:path>
              <a:path w="3809999" h="210312">
                <a:moveTo>
                  <a:pt x="3026663" y="102108"/>
                </a:moveTo>
                <a:lnTo>
                  <a:pt x="3034283" y="106680"/>
                </a:lnTo>
                <a:lnTo>
                  <a:pt x="3034283" y="105156"/>
                </a:lnTo>
                <a:lnTo>
                  <a:pt x="3043427" y="109728"/>
                </a:lnTo>
                <a:lnTo>
                  <a:pt x="3047999" y="100584"/>
                </a:lnTo>
                <a:lnTo>
                  <a:pt x="3038855" y="96012"/>
                </a:lnTo>
                <a:lnTo>
                  <a:pt x="3029711" y="92964"/>
                </a:lnTo>
                <a:lnTo>
                  <a:pt x="3026663" y="102108"/>
                </a:lnTo>
                <a:close/>
              </a:path>
              <a:path w="3809999" h="210312">
                <a:moveTo>
                  <a:pt x="3049959" y="114953"/>
                </a:moveTo>
                <a:lnTo>
                  <a:pt x="3052571" y="118872"/>
                </a:lnTo>
                <a:lnTo>
                  <a:pt x="3052571" y="117348"/>
                </a:lnTo>
                <a:lnTo>
                  <a:pt x="3054095" y="121920"/>
                </a:lnTo>
                <a:lnTo>
                  <a:pt x="3055619" y="126492"/>
                </a:lnTo>
                <a:lnTo>
                  <a:pt x="3057143" y="108204"/>
                </a:lnTo>
                <a:lnTo>
                  <a:pt x="3051047" y="115824"/>
                </a:lnTo>
                <a:lnTo>
                  <a:pt x="3049959" y="114953"/>
                </a:lnTo>
                <a:close/>
              </a:path>
              <a:path w="3809999" h="210312">
                <a:moveTo>
                  <a:pt x="3052571" y="161544"/>
                </a:moveTo>
                <a:lnTo>
                  <a:pt x="3046475" y="153924"/>
                </a:lnTo>
                <a:lnTo>
                  <a:pt x="3040379" y="156972"/>
                </a:lnTo>
                <a:lnTo>
                  <a:pt x="3034283" y="160020"/>
                </a:lnTo>
                <a:lnTo>
                  <a:pt x="3028187" y="170688"/>
                </a:lnTo>
                <a:lnTo>
                  <a:pt x="3037331" y="169164"/>
                </a:lnTo>
                <a:lnTo>
                  <a:pt x="3044951" y="166116"/>
                </a:lnTo>
                <a:lnTo>
                  <a:pt x="3052571" y="161544"/>
                </a:lnTo>
                <a:close/>
              </a:path>
              <a:path w="3809999" h="210312">
                <a:moveTo>
                  <a:pt x="3066287" y="132588"/>
                </a:moveTo>
                <a:lnTo>
                  <a:pt x="3066287" y="124968"/>
                </a:lnTo>
                <a:lnTo>
                  <a:pt x="3063239" y="118872"/>
                </a:lnTo>
                <a:lnTo>
                  <a:pt x="3061715" y="112776"/>
                </a:lnTo>
                <a:lnTo>
                  <a:pt x="3057143" y="108204"/>
                </a:lnTo>
                <a:lnTo>
                  <a:pt x="3055619" y="126492"/>
                </a:lnTo>
                <a:lnTo>
                  <a:pt x="3058667" y="155448"/>
                </a:lnTo>
                <a:lnTo>
                  <a:pt x="3063239" y="149352"/>
                </a:lnTo>
                <a:lnTo>
                  <a:pt x="3064763" y="140208"/>
                </a:lnTo>
                <a:lnTo>
                  <a:pt x="3066287" y="132588"/>
                </a:lnTo>
                <a:close/>
              </a:path>
              <a:path w="3809999" h="210312">
                <a:moveTo>
                  <a:pt x="3055619" y="131064"/>
                </a:moveTo>
                <a:lnTo>
                  <a:pt x="3055619" y="132588"/>
                </a:lnTo>
                <a:lnTo>
                  <a:pt x="3058667" y="155448"/>
                </a:lnTo>
                <a:lnTo>
                  <a:pt x="3055619" y="126492"/>
                </a:lnTo>
                <a:lnTo>
                  <a:pt x="3055619" y="131064"/>
                </a:lnTo>
                <a:close/>
              </a:path>
              <a:path w="3809999" h="210312">
                <a:moveTo>
                  <a:pt x="2990087" y="143256"/>
                </a:moveTo>
                <a:lnTo>
                  <a:pt x="2990087" y="152400"/>
                </a:lnTo>
                <a:lnTo>
                  <a:pt x="2990087" y="143256"/>
                </a:lnTo>
                <a:close/>
              </a:path>
              <a:path w="3809999" h="210312">
                <a:moveTo>
                  <a:pt x="2982467" y="158496"/>
                </a:moveTo>
                <a:lnTo>
                  <a:pt x="2983991" y="161544"/>
                </a:lnTo>
                <a:lnTo>
                  <a:pt x="2987039" y="163068"/>
                </a:lnTo>
                <a:lnTo>
                  <a:pt x="2990087" y="166116"/>
                </a:lnTo>
                <a:lnTo>
                  <a:pt x="2987039" y="141732"/>
                </a:lnTo>
                <a:lnTo>
                  <a:pt x="2983991" y="132588"/>
                </a:lnTo>
                <a:lnTo>
                  <a:pt x="2982467" y="158496"/>
                </a:lnTo>
                <a:close/>
              </a:path>
              <a:path w="3809999" h="210312">
                <a:moveTo>
                  <a:pt x="2982467" y="158496"/>
                </a:moveTo>
                <a:lnTo>
                  <a:pt x="2983991" y="132588"/>
                </a:lnTo>
                <a:lnTo>
                  <a:pt x="2980943" y="137160"/>
                </a:lnTo>
                <a:lnTo>
                  <a:pt x="2980943" y="155448"/>
                </a:lnTo>
                <a:lnTo>
                  <a:pt x="2982467" y="158496"/>
                </a:lnTo>
                <a:close/>
              </a:path>
              <a:path w="3809999" h="210312">
                <a:moveTo>
                  <a:pt x="2991611" y="79248"/>
                </a:moveTo>
                <a:lnTo>
                  <a:pt x="2991611" y="80772"/>
                </a:lnTo>
                <a:lnTo>
                  <a:pt x="2993135" y="74676"/>
                </a:lnTo>
                <a:lnTo>
                  <a:pt x="2993135" y="59436"/>
                </a:lnTo>
                <a:lnTo>
                  <a:pt x="2988563" y="64008"/>
                </a:lnTo>
                <a:lnTo>
                  <a:pt x="2990087" y="111252"/>
                </a:lnTo>
                <a:lnTo>
                  <a:pt x="2991611" y="92964"/>
                </a:lnTo>
                <a:lnTo>
                  <a:pt x="2991611" y="79248"/>
                </a:lnTo>
                <a:close/>
              </a:path>
              <a:path w="3809999" h="210312">
                <a:moveTo>
                  <a:pt x="2997707" y="117348"/>
                </a:moveTo>
                <a:lnTo>
                  <a:pt x="3008375" y="121920"/>
                </a:lnTo>
                <a:lnTo>
                  <a:pt x="3003803" y="109728"/>
                </a:lnTo>
                <a:lnTo>
                  <a:pt x="2996183" y="103632"/>
                </a:lnTo>
                <a:lnTo>
                  <a:pt x="2994659" y="100584"/>
                </a:lnTo>
                <a:lnTo>
                  <a:pt x="2993135" y="96012"/>
                </a:lnTo>
                <a:lnTo>
                  <a:pt x="2993135" y="97536"/>
                </a:lnTo>
                <a:lnTo>
                  <a:pt x="2991611" y="91440"/>
                </a:lnTo>
                <a:lnTo>
                  <a:pt x="2991611" y="92964"/>
                </a:lnTo>
                <a:lnTo>
                  <a:pt x="2990087" y="111252"/>
                </a:lnTo>
                <a:lnTo>
                  <a:pt x="2997707" y="117348"/>
                </a:lnTo>
                <a:close/>
              </a:path>
              <a:path w="3809999" h="210312">
                <a:moveTo>
                  <a:pt x="2990087" y="111252"/>
                </a:moveTo>
                <a:lnTo>
                  <a:pt x="2988563" y="64008"/>
                </a:lnTo>
                <a:lnTo>
                  <a:pt x="2983991" y="71628"/>
                </a:lnTo>
                <a:lnTo>
                  <a:pt x="2980943" y="77724"/>
                </a:lnTo>
                <a:lnTo>
                  <a:pt x="2980943" y="86868"/>
                </a:lnTo>
                <a:lnTo>
                  <a:pt x="2982467" y="100584"/>
                </a:lnTo>
                <a:lnTo>
                  <a:pt x="2985515" y="105156"/>
                </a:lnTo>
                <a:lnTo>
                  <a:pt x="2990087" y="111252"/>
                </a:lnTo>
                <a:close/>
              </a:path>
              <a:path w="3809999" h="210312">
                <a:moveTo>
                  <a:pt x="2996183" y="70104"/>
                </a:moveTo>
                <a:lnTo>
                  <a:pt x="3000755" y="54864"/>
                </a:lnTo>
                <a:lnTo>
                  <a:pt x="2993135" y="59436"/>
                </a:lnTo>
                <a:lnTo>
                  <a:pt x="2993135" y="76200"/>
                </a:lnTo>
                <a:lnTo>
                  <a:pt x="2996183" y="70104"/>
                </a:lnTo>
                <a:close/>
              </a:path>
              <a:path w="3809999" h="210312">
                <a:moveTo>
                  <a:pt x="3052571" y="76200"/>
                </a:moveTo>
                <a:lnTo>
                  <a:pt x="3051047" y="74676"/>
                </a:lnTo>
                <a:lnTo>
                  <a:pt x="3049523" y="74676"/>
                </a:lnTo>
                <a:lnTo>
                  <a:pt x="3049523" y="79248"/>
                </a:lnTo>
                <a:lnTo>
                  <a:pt x="3052571" y="86868"/>
                </a:lnTo>
                <a:lnTo>
                  <a:pt x="3057143" y="85344"/>
                </a:lnTo>
                <a:lnTo>
                  <a:pt x="3054095" y="54864"/>
                </a:lnTo>
                <a:lnTo>
                  <a:pt x="3051047" y="53340"/>
                </a:lnTo>
                <a:lnTo>
                  <a:pt x="3054095" y="76200"/>
                </a:lnTo>
                <a:lnTo>
                  <a:pt x="3052571" y="76200"/>
                </a:lnTo>
                <a:lnTo>
                  <a:pt x="3050540" y="77215"/>
                </a:lnTo>
                <a:lnTo>
                  <a:pt x="3049523" y="77724"/>
                </a:lnTo>
                <a:lnTo>
                  <a:pt x="3051047" y="76200"/>
                </a:lnTo>
                <a:lnTo>
                  <a:pt x="3052571" y="76200"/>
                </a:lnTo>
                <a:close/>
              </a:path>
              <a:path w="3809999" h="210312">
                <a:moveTo>
                  <a:pt x="3049523" y="65532"/>
                </a:moveTo>
                <a:lnTo>
                  <a:pt x="3051047" y="68580"/>
                </a:lnTo>
                <a:lnTo>
                  <a:pt x="3051047" y="53340"/>
                </a:lnTo>
                <a:lnTo>
                  <a:pt x="3044951" y="51816"/>
                </a:lnTo>
                <a:lnTo>
                  <a:pt x="3035807" y="50292"/>
                </a:lnTo>
                <a:lnTo>
                  <a:pt x="3034283" y="59436"/>
                </a:lnTo>
                <a:lnTo>
                  <a:pt x="3041903" y="60960"/>
                </a:lnTo>
                <a:lnTo>
                  <a:pt x="3035807" y="59436"/>
                </a:lnTo>
                <a:lnTo>
                  <a:pt x="3041903" y="60960"/>
                </a:lnTo>
                <a:lnTo>
                  <a:pt x="3046475" y="62484"/>
                </a:lnTo>
                <a:lnTo>
                  <a:pt x="3049523" y="64008"/>
                </a:lnTo>
                <a:lnTo>
                  <a:pt x="3049523" y="65532"/>
                </a:lnTo>
                <a:close/>
              </a:path>
              <a:path w="3809999" h="210312">
                <a:moveTo>
                  <a:pt x="3026663" y="48768"/>
                </a:moveTo>
                <a:lnTo>
                  <a:pt x="3017519" y="50292"/>
                </a:lnTo>
                <a:lnTo>
                  <a:pt x="3019043" y="59436"/>
                </a:lnTo>
                <a:lnTo>
                  <a:pt x="3034283" y="59436"/>
                </a:lnTo>
                <a:lnTo>
                  <a:pt x="3035807" y="50292"/>
                </a:lnTo>
                <a:lnTo>
                  <a:pt x="3026663" y="48768"/>
                </a:lnTo>
                <a:close/>
              </a:path>
              <a:path w="3809999" h="210312">
                <a:moveTo>
                  <a:pt x="3051047" y="76200"/>
                </a:moveTo>
                <a:lnTo>
                  <a:pt x="3049523" y="77724"/>
                </a:lnTo>
                <a:lnTo>
                  <a:pt x="3050540" y="77215"/>
                </a:lnTo>
                <a:lnTo>
                  <a:pt x="3052571" y="76200"/>
                </a:lnTo>
                <a:lnTo>
                  <a:pt x="3051047" y="76200"/>
                </a:lnTo>
                <a:close/>
              </a:path>
              <a:path w="3809999" h="210312">
                <a:moveTo>
                  <a:pt x="3046475" y="73152"/>
                </a:moveTo>
                <a:lnTo>
                  <a:pt x="3037331" y="70104"/>
                </a:lnTo>
                <a:lnTo>
                  <a:pt x="3041903" y="82296"/>
                </a:lnTo>
                <a:lnTo>
                  <a:pt x="3044951" y="83820"/>
                </a:lnTo>
                <a:lnTo>
                  <a:pt x="3046475" y="85344"/>
                </a:lnTo>
                <a:lnTo>
                  <a:pt x="3052571" y="86868"/>
                </a:lnTo>
                <a:lnTo>
                  <a:pt x="3049523" y="79248"/>
                </a:lnTo>
                <a:lnTo>
                  <a:pt x="3049523" y="74676"/>
                </a:lnTo>
                <a:lnTo>
                  <a:pt x="3046475" y="73152"/>
                </a:lnTo>
                <a:close/>
              </a:path>
              <a:path w="3809999" h="210312">
                <a:moveTo>
                  <a:pt x="3054095" y="76200"/>
                </a:moveTo>
                <a:lnTo>
                  <a:pt x="3051047" y="53340"/>
                </a:lnTo>
                <a:lnTo>
                  <a:pt x="3051047" y="74676"/>
                </a:lnTo>
                <a:lnTo>
                  <a:pt x="3054095" y="76200"/>
                </a:lnTo>
                <a:lnTo>
                  <a:pt x="3051047" y="67056"/>
                </a:lnTo>
                <a:lnTo>
                  <a:pt x="3054095" y="76200"/>
                </a:lnTo>
                <a:close/>
              </a:path>
              <a:path w="3809999" h="210312">
                <a:moveTo>
                  <a:pt x="3060191" y="62484"/>
                </a:moveTo>
                <a:lnTo>
                  <a:pt x="3058667" y="59436"/>
                </a:lnTo>
                <a:lnTo>
                  <a:pt x="3060191" y="82296"/>
                </a:lnTo>
                <a:lnTo>
                  <a:pt x="3060191" y="62484"/>
                </a:lnTo>
                <a:close/>
              </a:path>
              <a:path w="3809999" h="210312">
                <a:moveTo>
                  <a:pt x="3057143" y="85344"/>
                </a:moveTo>
                <a:lnTo>
                  <a:pt x="3060191" y="82296"/>
                </a:lnTo>
                <a:lnTo>
                  <a:pt x="3058667" y="59436"/>
                </a:lnTo>
                <a:lnTo>
                  <a:pt x="3055619" y="56388"/>
                </a:lnTo>
                <a:lnTo>
                  <a:pt x="3054095" y="54864"/>
                </a:lnTo>
                <a:lnTo>
                  <a:pt x="3057143" y="85344"/>
                </a:lnTo>
                <a:close/>
              </a:path>
              <a:path w="3809999" h="210312">
                <a:moveTo>
                  <a:pt x="3037331" y="70104"/>
                </a:moveTo>
                <a:lnTo>
                  <a:pt x="3032759" y="68580"/>
                </a:lnTo>
                <a:lnTo>
                  <a:pt x="3034283" y="79248"/>
                </a:lnTo>
                <a:lnTo>
                  <a:pt x="3041903" y="82296"/>
                </a:lnTo>
                <a:lnTo>
                  <a:pt x="3037331" y="70104"/>
                </a:lnTo>
                <a:close/>
              </a:path>
              <a:path w="3809999" h="210312">
                <a:moveTo>
                  <a:pt x="2887979" y="158496"/>
                </a:moveTo>
                <a:lnTo>
                  <a:pt x="2884931" y="160020"/>
                </a:lnTo>
                <a:lnTo>
                  <a:pt x="2878835" y="160020"/>
                </a:lnTo>
                <a:lnTo>
                  <a:pt x="2875787" y="158496"/>
                </a:lnTo>
                <a:lnTo>
                  <a:pt x="2871215" y="158496"/>
                </a:lnTo>
                <a:lnTo>
                  <a:pt x="2871215" y="62484"/>
                </a:lnTo>
                <a:lnTo>
                  <a:pt x="2872739" y="51816"/>
                </a:lnTo>
                <a:lnTo>
                  <a:pt x="2868167" y="51816"/>
                </a:lnTo>
                <a:lnTo>
                  <a:pt x="2871215" y="169164"/>
                </a:lnTo>
                <a:lnTo>
                  <a:pt x="2874263" y="169164"/>
                </a:lnTo>
                <a:lnTo>
                  <a:pt x="2872739" y="160020"/>
                </a:lnTo>
                <a:lnTo>
                  <a:pt x="2874263" y="169164"/>
                </a:lnTo>
                <a:lnTo>
                  <a:pt x="2877311" y="169164"/>
                </a:lnTo>
                <a:lnTo>
                  <a:pt x="2877311" y="160020"/>
                </a:lnTo>
                <a:lnTo>
                  <a:pt x="2881883" y="169164"/>
                </a:lnTo>
                <a:lnTo>
                  <a:pt x="2886455" y="169164"/>
                </a:lnTo>
                <a:lnTo>
                  <a:pt x="2887979" y="158496"/>
                </a:lnTo>
                <a:close/>
              </a:path>
              <a:path w="3809999" h="210312">
                <a:moveTo>
                  <a:pt x="2872739" y="61975"/>
                </a:moveTo>
                <a:lnTo>
                  <a:pt x="2875787" y="60960"/>
                </a:lnTo>
                <a:lnTo>
                  <a:pt x="2872739" y="60960"/>
                </a:lnTo>
                <a:lnTo>
                  <a:pt x="2872739" y="59436"/>
                </a:lnTo>
                <a:lnTo>
                  <a:pt x="2871215" y="62484"/>
                </a:lnTo>
                <a:lnTo>
                  <a:pt x="2871977" y="158496"/>
                </a:lnTo>
                <a:lnTo>
                  <a:pt x="2872740" y="158495"/>
                </a:lnTo>
                <a:lnTo>
                  <a:pt x="2872739" y="61975"/>
                </a:lnTo>
                <a:close/>
              </a:path>
              <a:path w="3809999" h="210312">
                <a:moveTo>
                  <a:pt x="2871215" y="62484"/>
                </a:moveTo>
                <a:lnTo>
                  <a:pt x="2871215" y="158496"/>
                </a:lnTo>
                <a:lnTo>
                  <a:pt x="2871215" y="156972"/>
                </a:lnTo>
                <a:lnTo>
                  <a:pt x="2871977" y="158496"/>
                </a:lnTo>
                <a:lnTo>
                  <a:pt x="2871215" y="62484"/>
                </a:lnTo>
                <a:close/>
              </a:path>
              <a:path w="3809999" h="210312">
                <a:moveTo>
                  <a:pt x="2871215" y="62484"/>
                </a:moveTo>
                <a:lnTo>
                  <a:pt x="2872739" y="59436"/>
                </a:lnTo>
                <a:lnTo>
                  <a:pt x="2874263" y="60960"/>
                </a:lnTo>
                <a:lnTo>
                  <a:pt x="2877311" y="60960"/>
                </a:lnTo>
                <a:lnTo>
                  <a:pt x="2875787" y="50292"/>
                </a:lnTo>
                <a:lnTo>
                  <a:pt x="2872739" y="51816"/>
                </a:lnTo>
                <a:lnTo>
                  <a:pt x="2871215" y="62484"/>
                </a:lnTo>
                <a:close/>
              </a:path>
              <a:path w="3809999" h="210312">
                <a:moveTo>
                  <a:pt x="2871215" y="169164"/>
                </a:moveTo>
                <a:lnTo>
                  <a:pt x="2868167" y="51816"/>
                </a:lnTo>
                <a:lnTo>
                  <a:pt x="2863595" y="54864"/>
                </a:lnTo>
                <a:lnTo>
                  <a:pt x="2862071" y="59436"/>
                </a:lnTo>
                <a:lnTo>
                  <a:pt x="2862071" y="161544"/>
                </a:lnTo>
                <a:lnTo>
                  <a:pt x="2863595" y="164592"/>
                </a:lnTo>
                <a:lnTo>
                  <a:pt x="2868167" y="167640"/>
                </a:lnTo>
                <a:lnTo>
                  <a:pt x="2871215" y="169164"/>
                </a:lnTo>
                <a:close/>
              </a:path>
              <a:path w="3809999" h="210312">
                <a:moveTo>
                  <a:pt x="2872739" y="60960"/>
                </a:moveTo>
                <a:lnTo>
                  <a:pt x="2875787" y="60960"/>
                </a:lnTo>
                <a:lnTo>
                  <a:pt x="2874263" y="60960"/>
                </a:lnTo>
                <a:lnTo>
                  <a:pt x="2872739" y="59436"/>
                </a:lnTo>
                <a:lnTo>
                  <a:pt x="2872739" y="60960"/>
                </a:lnTo>
                <a:close/>
              </a:path>
              <a:path w="3809999" h="210312">
                <a:moveTo>
                  <a:pt x="2886455" y="83820"/>
                </a:moveTo>
                <a:lnTo>
                  <a:pt x="2903219" y="68580"/>
                </a:lnTo>
                <a:lnTo>
                  <a:pt x="2897123" y="59436"/>
                </a:lnTo>
                <a:lnTo>
                  <a:pt x="2887979" y="62484"/>
                </a:lnTo>
                <a:lnTo>
                  <a:pt x="2886455" y="60960"/>
                </a:lnTo>
                <a:lnTo>
                  <a:pt x="2886455" y="59436"/>
                </a:lnTo>
                <a:lnTo>
                  <a:pt x="2886455" y="60960"/>
                </a:lnTo>
                <a:lnTo>
                  <a:pt x="2887979" y="62484"/>
                </a:lnTo>
                <a:lnTo>
                  <a:pt x="2886455" y="51816"/>
                </a:lnTo>
                <a:lnTo>
                  <a:pt x="2886455" y="61722"/>
                </a:lnTo>
                <a:lnTo>
                  <a:pt x="2887979" y="68580"/>
                </a:lnTo>
                <a:lnTo>
                  <a:pt x="2897123" y="71628"/>
                </a:lnTo>
                <a:lnTo>
                  <a:pt x="2886455" y="83820"/>
                </a:lnTo>
                <a:close/>
              </a:path>
              <a:path w="3809999" h="210312">
                <a:moveTo>
                  <a:pt x="2889503" y="158496"/>
                </a:moveTo>
                <a:lnTo>
                  <a:pt x="2892551" y="158496"/>
                </a:lnTo>
                <a:lnTo>
                  <a:pt x="2891637" y="158800"/>
                </a:lnTo>
                <a:lnTo>
                  <a:pt x="2891028" y="159003"/>
                </a:lnTo>
                <a:lnTo>
                  <a:pt x="2887979" y="160020"/>
                </a:lnTo>
                <a:lnTo>
                  <a:pt x="2887979" y="158496"/>
                </a:lnTo>
                <a:lnTo>
                  <a:pt x="2886455" y="169164"/>
                </a:lnTo>
                <a:lnTo>
                  <a:pt x="2889503" y="169164"/>
                </a:lnTo>
                <a:lnTo>
                  <a:pt x="2891027" y="160020"/>
                </a:lnTo>
                <a:lnTo>
                  <a:pt x="2894075" y="167640"/>
                </a:lnTo>
                <a:lnTo>
                  <a:pt x="2892551" y="156972"/>
                </a:lnTo>
                <a:lnTo>
                  <a:pt x="2891028" y="157733"/>
                </a:lnTo>
                <a:lnTo>
                  <a:pt x="2889503" y="158496"/>
                </a:lnTo>
                <a:close/>
              </a:path>
              <a:path w="3809999" h="210312">
                <a:moveTo>
                  <a:pt x="2891028" y="158495"/>
                </a:moveTo>
                <a:lnTo>
                  <a:pt x="2891028" y="159003"/>
                </a:lnTo>
                <a:lnTo>
                  <a:pt x="2891637" y="158800"/>
                </a:lnTo>
                <a:lnTo>
                  <a:pt x="2891790" y="158495"/>
                </a:lnTo>
                <a:lnTo>
                  <a:pt x="2891028" y="158495"/>
                </a:lnTo>
                <a:close/>
              </a:path>
              <a:path w="3809999" h="210312">
                <a:moveTo>
                  <a:pt x="2891027" y="51816"/>
                </a:moveTo>
                <a:lnTo>
                  <a:pt x="2886455" y="51816"/>
                </a:lnTo>
                <a:lnTo>
                  <a:pt x="2887979" y="62484"/>
                </a:lnTo>
                <a:lnTo>
                  <a:pt x="2897123" y="59436"/>
                </a:lnTo>
                <a:lnTo>
                  <a:pt x="2895599" y="54864"/>
                </a:lnTo>
                <a:lnTo>
                  <a:pt x="2891027" y="51816"/>
                </a:lnTo>
                <a:close/>
              </a:path>
              <a:path w="3809999" h="210312">
                <a:moveTo>
                  <a:pt x="2918459" y="60960"/>
                </a:moveTo>
                <a:lnTo>
                  <a:pt x="2927603" y="59436"/>
                </a:lnTo>
                <a:lnTo>
                  <a:pt x="2926079" y="59436"/>
                </a:lnTo>
                <a:lnTo>
                  <a:pt x="2933699" y="59436"/>
                </a:lnTo>
                <a:lnTo>
                  <a:pt x="2941319" y="62484"/>
                </a:lnTo>
                <a:lnTo>
                  <a:pt x="2945891" y="53340"/>
                </a:lnTo>
                <a:lnTo>
                  <a:pt x="2936747" y="50292"/>
                </a:lnTo>
                <a:lnTo>
                  <a:pt x="2935223" y="59436"/>
                </a:lnTo>
                <a:lnTo>
                  <a:pt x="2936747" y="50292"/>
                </a:lnTo>
                <a:lnTo>
                  <a:pt x="2926079" y="48768"/>
                </a:lnTo>
                <a:lnTo>
                  <a:pt x="2918459" y="59436"/>
                </a:lnTo>
                <a:lnTo>
                  <a:pt x="2918459" y="60960"/>
                </a:lnTo>
                <a:close/>
              </a:path>
              <a:path w="3809999" h="210312">
                <a:moveTo>
                  <a:pt x="2938271" y="156972"/>
                </a:moveTo>
                <a:lnTo>
                  <a:pt x="2938271" y="89916"/>
                </a:lnTo>
                <a:lnTo>
                  <a:pt x="2935223" y="82296"/>
                </a:lnTo>
                <a:lnTo>
                  <a:pt x="2932175" y="77724"/>
                </a:lnTo>
                <a:lnTo>
                  <a:pt x="2929127" y="92964"/>
                </a:lnTo>
                <a:lnTo>
                  <a:pt x="2927603" y="76200"/>
                </a:lnTo>
                <a:lnTo>
                  <a:pt x="2926079" y="86868"/>
                </a:lnTo>
                <a:lnTo>
                  <a:pt x="2929127" y="94488"/>
                </a:lnTo>
                <a:lnTo>
                  <a:pt x="2927603" y="88392"/>
                </a:lnTo>
                <a:lnTo>
                  <a:pt x="2929127" y="94488"/>
                </a:lnTo>
                <a:lnTo>
                  <a:pt x="2930651" y="164592"/>
                </a:lnTo>
                <a:lnTo>
                  <a:pt x="2935223" y="167640"/>
                </a:lnTo>
                <a:lnTo>
                  <a:pt x="2938271" y="158496"/>
                </a:lnTo>
                <a:lnTo>
                  <a:pt x="2938271" y="156972"/>
                </a:lnTo>
                <a:close/>
              </a:path>
              <a:path w="3809999" h="210312">
                <a:moveTo>
                  <a:pt x="2930651" y="164592"/>
                </a:moveTo>
                <a:lnTo>
                  <a:pt x="2929127" y="94488"/>
                </a:lnTo>
                <a:lnTo>
                  <a:pt x="2929127" y="161544"/>
                </a:lnTo>
                <a:lnTo>
                  <a:pt x="2930651" y="164592"/>
                </a:lnTo>
                <a:close/>
              </a:path>
              <a:path w="3809999" h="210312">
                <a:moveTo>
                  <a:pt x="2916935" y="83820"/>
                </a:moveTo>
                <a:lnTo>
                  <a:pt x="2921507" y="83820"/>
                </a:lnTo>
                <a:lnTo>
                  <a:pt x="2924555" y="85344"/>
                </a:lnTo>
                <a:lnTo>
                  <a:pt x="2927603" y="76200"/>
                </a:lnTo>
                <a:lnTo>
                  <a:pt x="2923031" y="74676"/>
                </a:lnTo>
                <a:lnTo>
                  <a:pt x="2923031" y="83820"/>
                </a:lnTo>
                <a:lnTo>
                  <a:pt x="2923031" y="74676"/>
                </a:lnTo>
                <a:lnTo>
                  <a:pt x="2918459" y="73152"/>
                </a:lnTo>
                <a:lnTo>
                  <a:pt x="2916935" y="83820"/>
                </a:lnTo>
                <a:close/>
              </a:path>
              <a:path w="3809999" h="210312">
                <a:moveTo>
                  <a:pt x="2898647" y="164592"/>
                </a:moveTo>
                <a:lnTo>
                  <a:pt x="2900171" y="161544"/>
                </a:lnTo>
                <a:lnTo>
                  <a:pt x="2900171" y="94488"/>
                </a:lnTo>
                <a:lnTo>
                  <a:pt x="2904743" y="91440"/>
                </a:lnTo>
                <a:lnTo>
                  <a:pt x="2910839" y="86868"/>
                </a:lnTo>
                <a:lnTo>
                  <a:pt x="2909315" y="86868"/>
                </a:lnTo>
                <a:lnTo>
                  <a:pt x="2904743" y="77724"/>
                </a:lnTo>
                <a:lnTo>
                  <a:pt x="2898647" y="83820"/>
                </a:lnTo>
                <a:lnTo>
                  <a:pt x="2898647" y="164592"/>
                </a:lnTo>
                <a:close/>
              </a:path>
              <a:path w="3809999" h="210312">
                <a:moveTo>
                  <a:pt x="2900171" y="94488"/>
                </a:moveTo>
                <a:lnTo>
                  <a:pt x="2900171" y="161544"/>
                </a:lnTo>
                <a:lnTo>
                  <a:pt x="2900171" y="97536"/>
                </a:lnTo>
                <a:lnTo>
                  <a:pt x="2906267" y="91440"/>
                </a:lnTo>
                <a:lnTo>
                  <a:pt x="2904743" y="91440"/>
                </a:lnTo>
                <a:lnTo>
                  <a:pt x="2900171" y="94488"/>
                </a:lnTo>
                <a:close/>
              </a:path>
              <a:path w="3809999" h="210312">
                <a:moveTo>
                  <a:pt x="2898647" y="83820"/>
                </a:moveTo>
                <a:lnTo>
                  <a:pt x="2891027" y="91440"/>
                </a:lnTo>
                <a:lnTo>
                  <a:pt x="2892551" y="156972"/>
                </a:lnTo>
                <a:lnTo>
                  <a:pt x="2894075" y="167640"/>
                </a:lnTo>
                <a:lnTo>
                  <a:pt x="2898647" y="164592"/>
                </a:lnTo>
                <a:lnTo>
                  <a:pt x="2898647" y="83820"/>
                </a:lnTo>
                <a:close/>
              </a:path>
              <a:path w="3809999" h="210312">
                <a:moveTo>
                  <a:pt x="2897123" y="59436"/>
                </a:moveTo>
                <a:lnTo>
                  <a:pt x="2903219" y="68580"/>
                </a:lnTo>
                <a:lnTo>
                  <a:pt x="2910839" y="62484"/>
                </a:lnTo>
                <a:lnTo>
                  <a:pt x="2918459" y="59436"/>
                </a:lnTo>
                <a:lnTo>
                  <a:pt x="2926079" y="48768"/>
                </a:lnTo>
                <a:lnTo>
                  <a:pt x="2915411" y="50292"/>
                </a:lnTo>
                <a:lnTo>
                  <a:pt x="2906267" y="53340"/>
                </a:lnTo>
                <a:lnTo>
                  <a:pt x="2897123" y="59436"/>
                </a:lnTo>
                <a:close/>
              </a:path>
              <a:path w="3809999" h="210312">
                <a:moveTo>
                  <a:pt x="2887979" y="68580"/>
                </a:moveTo>
                <a:lnTo>
                  <a:pt x="2886455" y="61722"/>
                </a:lnTo>
                <a:lnTo>
                  <a:pt x="2886455" y="83820"/>
                </a:lnTo>
                <a:lnTo>
                  <a:pt x="2897123" y="71628"/>
                </a:lnTo>
                <a:lnTo>
                  <a:pt x="2887979" y="68580"/>
                </a:lnTo>
                <a:close/>
              </a:path>
              <a:path w="3809999" h="210312">
                <a:moveTo>
                  <a:pt x="2916935" y="83820"/>
                </a:moveTo>
                <a:lnTo>
                  <a:pt x="2918459" y="73152"/>
                </a:lnTo>
                <a:lnTo>
                  <a:pt x="2913887" y="83820"/>
                </a:lnTo>
                <a:lnTo>
                  <a:pt x="2910839" y="74676"/>
                </a:lnTo>
                <a:lnTo>
                  <a:pt x="2904743" y="77724"/>
                </a:lnTo>
                <a:lnTo>
                  <a:pt x="2909315" y="86868"/>
                </a:lnTo>
                <a:lnTo>
                  <a:pt x="2915411" y="83820"/>
                </a:lnTo>
                <a:lnTo>
                  <a:pt x="2916935" y="83820"/>
                </a:lnTo>
                <a:close/>
              </a:path>
              <a:path w="3809999" h="210312">
                <a:moveTo>
                  <a:pt x="2877311" y="60960"/>
                </a:moveTo>
                <a:lnTo>
                  <a:pt x="2884931" y="60960"/>
                </a:lnTo>
                <a:lnTo>
                  <a:pt x="2886455" y="61722"/>
                </a:lnTo>
                <a:lnTo>
                  <a:pt x="2886455" y="51816"/>
                </a:lnTo>
                <a:lnTo>
                  <a:pt x="2883407" y="50292"/>
                </a:lnTo>
                <a:lnTo>
                  <a:pt x="2880359" y="50292"/>
                </a:lnTo>
                <a:lnTo>
                  <a:pt x="2877311" y="60960"/>
                </a:lnTo>
                <a:close/>
              </a:path>
              <a:path w="3809999" h="210312">
                <a:moveTo>
                  <a:pt x="2955035" y="158496"/>
                </a:moveTo>
                <a:lnTo>
                  <a:pt x="2951987" y="160020"/>
                </a:lnTo>
                <a:lnTo>
                  <a:pt x="2945891" y="160020"/>
                </a:lnTo>
                <a:lnTo>
                  <a:pt x="2942843" y="158496"/>
                </a:lnTo>
                <a:lnTo>
                  <a:pt x="2942843" y="160020"/>
                </a:lnTo>
                <a:lnTo>
                  <a:pt x="2939795" y="159003"/>
                </a:lnTo>
                <a:lnTo>
                  <a:pt x="2939186" y="158800"/>
                </a:lnTo>
                <a:lnTo>
                  <a:pt x="2938271" y="158496"/>
                </a:lnTo>
                <a:lnTo>
                  <a:pt x="2935223" y="167640"/>
                </a:lnTo>
                <a:lnTo>
                  <a:pt x="2941319" y="169164"/>
                </a:lnTo>
                <a:lnTo>
                  <a:pt x="2939795" y="160020"/>
                </a:lnTo>
                <a:lnTo>
                  <a:pt x="2941319" y="169164"/>
                </a:lnTo>
                <a:lnTo>
                  <a:pt x="2944367" y="169164"/>
                </a:lnTo>
                <a:lnTo>
                  <a:pt x="2944367" y="160020"/>
                </a:lnTo>
                <a:lnTo>
                  <a:pt x="2948939" y="169164"/>
                </a:lnTo>
                <a:lnTo>
                  <a:pt x="2953511" y="169164"/>
                </a:lnTo>
                <a:lnTo>
                  <a:pt x="2955035" y="158496"/>
                </a:lnTo>
                <a:close/>
              </a:path>
              <a:path w="3809999" h="210312">
                <a:moveTo>
                  <a:pt x="2939795" y="96012"/>
                </a:moveTo>
                <a:lnTo>
                  <a:pt x="2938271" y="89916"/>
                </a:lnTo>
                <a:lnTo>
                  <a:pt x="2939186" y="158800"/>
                </a:lnTo>
                <a:lnTo>
                  <a:pt x="2939795" y="159003"/>
                </a:lnTo>
                <a:lnTo>
                  <a:pt x="2939795" y="96012"/>
                </a:lnTo>
                <a:close/>
              </a:path>
              <a:path w="3809999" h="210312">
                <a:moveTo>
                  <a:pt x="2956559" y="158496"/>
                </a:moveTo>
                <a:lnTo>
                  <a:pt x="2959607" y="158496"/>
                </a:lnTo>
                <a:lnTo>
                  <a:pt x="2958693" y="158800"/>
                </a:lnTo>
                <a:lnTo>
                  <a:pt x="2958084" y="159003"/>
                </a:lnTo>
                <a:lnTo>
                  <a:pt x="2955035" y="160020"/>
                </a:lnTo>
                <a:lnTo>
                  <a:pt x="2955035" y="158496"/>
                </a:lnTo>
                <a:lnTo>
                  <a:pt x="2953511" y="169164"/>
                </a:lnTo>
                <a:lnTo>
                  <a:pt x="2956559" y="169164"/>
                </a:lnTo>
                <a:lnTo>
                  <a:pt x="2958083" y="160020"/>
                </a:lnTo>
                <a:lnTo>
                  <a:pt x="2961131" y="167640"/>
                </a:lnTo>
                <a:lnTo>
                  <a:pt x="2959607" y="156972"/>
                </a:lnTo>
                <a:lnTo>
                  <a:pt x="2958083" y="157734"/>
                </a:lnTo>
                <a:lnTo>
                  <a:pt x="2956559" y="158496"/>
                </a:lnTo>
                <a:close/>
              </a:path>
              <a:path w="3809999" h="210312">
                <a:moveTo>
                  <a:pt x="2956559" y="80772"/>
                </a:moveTo>
                <a:lnTo>
                  <a:pt x="2958083" y="89916"/>
                </a:lnTo>
                <a:lnTo>
                  <a:pt x="2959607" y="156972"/>
                </a:lnTo>
                <a:lnTo>
                  <a:pt x="2961131" y="167640"/>
                </a:lnTo>
                <a:lnTo>
                  <a:pt x="2965703" y="164592"/>
                </a:lnTo>
                <a:lnTo>
                  <a:pt x="2967227" y="161544"/>
                </a:lnTo>
                <a:lnTo>
                  <a:pt x="2967227" y="88392"/>
                </a:lnTo>
                <a:lnTo>
                  <a:pt x="2965703" y="79248"/>
                </a:lnTo>
                <a:lnTo>
                  <a:pt x="2962655" y="70104"/>
                </a:lnTo>
                <a:lnTo>
                  <a:pt x="2959607" y="64008"/>
                </a:lnTo>
                <a:lnTo>
                  <a:pt x="2958083" y="88392"/>
                </a:lnTo>
                <a:lnTo>
                  <a:pt x="2956559" y="80772"/>
                </a:lnTo>
                <a:close/>
              </a:path>
              <a:path w="3809999" h="210312">
                <a:moveTo>
                  <a:pt x="2958083" y="99060"/>
                </a:moveTo>
                <a:lnTo>
                  <a:pt x="2958083" y="157734"/>
                </a:lnTo>
                <a:lnTo>
                  <a:pt x="2959607" y="156972"/>
                </a:lnTo>
                <a:lnTo>
                  <a:pt x="2958083" y="89916"/>
                </a:lnTo>
                <a:lnTo>
                  <a:pt x="2958083" y="99060"/>
                </a:lnTo>
                <a:close/>
              </a:path>
              <a:path w="3809999" h="210312">
                <a:moveTo>
                  <a:pt x="2958083" y="158495"/>
                </a:moveTo>
                <a:lnTo>
                  <a:pt x="2958084" y="159003"/>
                </a:lnTo>
                <a:lnTo>
                  <a:pt x="2958693" y="158800"/>
                </a:lnTo>
                <a:lnTo>
                  <a:pt x="2958845" y="158495"/>
                </a:lnTo>
                <a:lnTo>
                  <a:pt x="2958083" y="158495"/>
                </a:lnTo>
                <a:close/>
              </a:path>
              <a:path w="3809999" h="210312">
                <a:moveTo>
                  <a:pt x="2953511" y="74676"/>
                </a:moveTo>
                <a:lnTo>
                  <a:pt x="2956559" y="82296"/>
                </a:lnTo>
                <a:lnTo>
                  <a:pt x="2956559" y="80772"/>
                </a:lnTo>
                <a:lnTo>
                  <a:pt x="2958083" y="88392"/>
                </a:lnTo>
                <a:lnTo>
                  <a:pt x="2959607" y="64008"/>
                </a:lnTo>
                <a:lnTo>
                  <a:pt x="2953511" y="57912"/>
                </a:lnTo>
                <a:lnTo>
                  <a:pt x="2953511" y="74676"/>
                </a:lnTo>
                <a:close/>
              </a:path>
              <a:path w="3809999" h="210312">
                <a:moveTo>
                  <a:pt x="2945891" y="65532"/>
                </a:moveTo>
                <a:lnTo>
                  <a:pt x="2950463" y="70104"/>
                </a:lnTo>
                <a:lnTo>
                  <a:pt x="2950463" y="68580"/>
                </a:lnTo>
                <a:lnTo>
                  <a:pt x="2953511" y="74676"/>
                </a:lnTo>
                <a:lnTo>
                  <a:pt x="2953511" y="57912"/>
                </a:lnTo>
                <a:lnTo>
                  <a:pt x="2947415" y="65532"/>
                </a:lnTo>
                <a:lnTo>
                  <a:pt x="2945891" y="65532"/>
                </a:lnTo>
                <a:close/>
              </a:path>
              <a:path w="3809999" h="210312">
                <a:moveTo>
                  <a:pt x="2945891" y="53340"/>
                </a:moveTo>
                <a:lnTo>
                  <a:pt x="2941319" y="62484"/>
                </a:lnTo>
                <a:lnTo>
                  <a:pt x="2947415" y="65532"/>
                </a:lnTo>
                <a:lnTo>
                  <a:pt x="2953511" y="57912"/>
                </a:lnTo>
                <a:lnTo>
                  <a:pt x="2945891" y="53340"/>
                </a:lnTo>
                <a:close/>
              </a:path>
              <a:path w="3809999" h="210312">
                <a:moveTo>
                  <a:pt x="2697479" y="100584"/>
                </a:moveTo>
                <a:lnTo>
                  <a:pt x="2699003" y="88392"/>
                </a:lnTo>
                <a:lnTo>
                  <a:pt x="2700527" y="65532"/>
                </a:lnTo>
                <a:lnTo>
                  <a:pt x="2694431" y="74676"/>
                </a:lnTo>
                <a:lnTo>
                  <a:pt x="2689859" y="85344"/>
                </a:lnTo>
                <a:lnTo>
                  <a:pt x="2686811" y="97536"/>
                </a:lnTo>
                <a:lnTo>
                  <a:pt x="2686811" y="111252"/>
                </a:lnTo>
                <a:lnTo>
                  <a:pt x="2689859" y="137160"/>
                </a:lnTo>
                <a:lnTo>
                  <a:pt x="2694431" y="147828"/>
                </a:lnTo>
                <a:lnTo>
                  <a:pt x="2695955" y="111252"/>
                </a:lnTo>
                <a:lnTo>
                  <a:pt x="2697479" y="99060"/>
                </a:lnTo>
                <a:lnTo>
                  <a:pt x="2697479" y="100584"/>
                </a:lnTo>
                <a:close/>
              </a:path>
              <a:path w="3809999" h="210312">
                <a:moveTo>
                  <a:pt x="2703575" y="79248"/>
                </a:moveTo>
                <a:lnTo>
                  <a:pt x="2709236" y="72281"/>
                </a:lnTo>
                <a:lnTo>
                  <a:pt x="2709671" y="71628"/>
                </a:lnTo>
                <a:lnTo>
                  <a:pt x="2714243" y="67056"/>
                </a:lnTo>
                <a:lnTo>
                  <a:pt x="2721863" y="62484"/>
                </a:lnTo>
                <a:lnTo>
                  <a:pt x="2731007" y="59436"/>
                </a:lnTo>
                <a:lnTo>
                  <a:pt x="2741675" y="59436"/>
                </a:lnTo>
                <a:lnTo>
                  <a:pt x="2741675" y="48768"/>
                </a:lnTo>
                <a:lnTo>
                  <a:pt x="2729483" y="50292"/>
                </a:lnTo>
                <a:lnTo>
                  <a:pt x="2718815" y="53340"/>
                </a:lnTo>
                <a:lnTo>
                  <a:pt x="2709671" y="57912"/>
                </a:lnTo>
                <a:lnTo>
                  <a:pt x="2708147" y="73152"/>
                </a:lnTo>
                <a:lnTo>
                  <a:pt x="2703575" y="79248"/>
                </a:lnTo>
                <a:close/>
              </a:path>
              <a:path w="3809999" h="210312">
                <a:moveTo>
                  <a:pt x="2703575" y="79248"/>
                </a:moveTo>
                <a:lnTo>
                  <a:pt x="2708147" y="73152"/>
                </a:lnTo>
                <a:lnTo>
                  <a:pt x="2709671" y="57912"/>
                </a:lnTo>
                <a:lnTo>
                  <a:pt x="2700527" y="65532"/>
                </a:lnTo>
                <a:lnTo>
                  <a:pt x="2699003" y="88392"/>
                </a:lnTo>
                <a:lnTo>
                  <a:pt x="2699003" y="89916"/>
                </a:lnTo>
                <a:lnTo>
                  <a:pt x="2703575" y="79248"/>
                </a:lnTo>
                <a:close/>
              </a:path>
              <a:path w="3809999" h="210312">
                <a:moveTo>
                  <a:pt x="2709671" y="71628"/>
                </a:moveTo>
                <a:lnTo>
                  <a:pt x="2709236" y="72281"/>
                </a:lnTo>
                <a:lnTo>
                  <a:pt x="2715767" y="67056"/>
                </a:lnTo>
                <a:lnTo>
                  <a:pt x="2714243" y="67056"/>
                </a:lnTo>
                <a:lnTo>
                  <a:pt x="2709671" y="71628"/>
                </a:lnTo>
                <a:close/>
              </a:path>
              <a:path w="3809999" h="210312">
                <a:moveTo>
                  <a:pt x="2769107" y="158496"/>
                </a:moveTo>
                <a:lnTo>
                  <a:pt x="2763011" y="160020"/>
                </a:lnTo>
                <a:lnTo>
                  <a:pt x="2758439" y="160020"/>
                </a:lnTo>
                <a:lnTo>
                  <a:pt x="2744723" y="161544"/>
                </a:lnTo>
                <a:lnTo>
                  <a:pt x="2732531" y="160020"/>
                </a:lnTo>
                <a:lnTo>
                  <a:pt x="2721863" y="158496"/>
                </a:lnTo>
                <a:lnTo>
                  <a:pt x="2715767" y="155448"/>
                </a:lnTo>
                <a:lnTo>
                  <a:pt x="2708147" y="149352"/>
                </a:lnTo>
                <a:lnTo>
                  <a:pt x="2703575" y="141732"/>
                </a:lnTo>
                <a:lnTo>
                  <a:pt x="2709671" y="163068"/>
                </a:lnTo>
                <a:lnTo>
                  <a:pt x="2720339" y="167640"/>
                </a:lnTo>
                <a:lnTo>
                  <a:pt x="2731007" y="170688"/>
                </a:lnTo>
                <a:lnTo>
                  <a:pt x="2758439" y="170688"/>
                </a:lnTo>
                <a:lnTo>
                  <a:pt x="2766059" y="169164"/>
                </a:lnTo>
                <a:lnTo>
                  <a:pt x="2769107" y="158496"/>
                </a:lnTo>
                <a:close/>
              </a:path>
              <a:path w="3809999" h="210312">
                <a:moveTo>
                  <a:pt x="2723387" y="158496"/>
                </a:moveTo>
                <a:lnTo>
                  <a:pt x="2714243" y="153924"/>
                </a:lnTo>
                <a:lnTo>
                  <a:pt x="2715767" y="155448"/>
                </a:lnTo>
                <a:lnTo>
                  <a:pt x="2721863" y="158496"/>
                </a:lnTo>
                <a:lnTo>
                  <a:pt x="2723387" y="158496"/>
                </a:lnTo>
                <a:close/>
              </a:path>
              <a:path w="3809999" h="210312">
                <a:moveTo>
                  <a:pt x="2774031" y="70690"/>
                </a:moveTo>
                <a:lnTo>
                  <a:pt x="2775203" y="71628"/>
                </a:lnTo>
                <a:lnTo>
                  <a:pt x="2775203" y="57912"/>
                </a:lnTo>
                <a:lnTo>
                  <a:pt x="2766059" y="53340"/>
                </a:lnTo>
                <a:lnTo>
                  <a:pt x="2753867" y="50292"/>
                </a:lnTo>
                <a:lnTo>
                  <a:pt x="2752343" y="59436"/>
                </a:lnTo>
                <a:lnTo>
                  <a:pt x="2761487" y="62484"/>
                </a:lnTo>
                <a:lnTo>
                  <a:pt x="2753867" y="59436"/>
                </a:lnTo>
                <a:lnTo>
                  <a:pt x="2761487" y="62484"/>
                </a:lnTo>
                <a:lnTo>
                  <a:pt x="2767583" y="65532"/>
                </a:lnTo>
                <a:lnTo>
                  <a:pt x="2773679" y="70104"/>
                </a:lnTo>
                <a:lnTo>
                  <a:pt x="2774031" y="70690"/>
                </a:lnTo>
                <a:close/>
              </a:path>
              <a:path w="3809999" h="210312">
                <a:moveTo>
                  <a:pt x="2718815" y="135636"/>
                </a:moveTo>
                <a:lnTo>
                  <a:pt x="2721863" y="141732"/>
                </a:lnTo>
                <a:lnTo>
                  <a:pt x="2724911" y="121920"/>
                </a:lnTo>
                <a:lnTo>
                  <a:pt x="2781299" y="121920"/>
                </a:lnTo>
                <a:lnTo>
                  <a:pt x="2781299" y="112776"/>
                </a:lnTo>
                <a:lnTo>
                  <a:pt x="2782823" y="111252"/>
                </a:lnTo>
                <a:lnTo>
                  <a:pt x="2779775" y="112776"/>
                </a:lnTo>
                <a:lnTo>
                  <a:pt x="2724911" y="117348"/>
                </a:lnTo>
                <a:lnTo>
                  <a:pt x="2720339" y="121920"/>
                </a:lnTo>
                <a:lnTo>
                  <a:pt x="2718815" y="135636"/>
                </a:lnTo>
                <a:close/>
              </a:path>
              <a:path w="3809999" h="210312">
                <a:moveTo>
                  <a:pt x="2784347" y="103632"/>
                </a:moveTo>
                <a:lnTo>
                  <a:pt x="2784347" y="109728"/>
                </a:lnTo>
                <a:lnTo>
                  <a:pt x="2783332" y="111759"/>
                </a:lnTo>
                <a:lnTo>
                  <a:pt x="2781299" y="112776"/>
                </a:lnTo>
                <a:lnTo>
                  <a:pt x="2781299" y="121920"/>
                </a:lnTo>
                <a:lnTo>
                  <a:pt x="2785871" y="121920"/>
                </a:lnTo>
                <a:lnTo>
                  <a:pt x="2782823" y="112776"/>
                </a:lnTo>
                <a:lnTo>
                  <a:pt x="2784347" y="111252"/>
                </a:lnTo>
                <a:lnTo>
                  <a:pt x="2785871" y="121920"/>
                </a:lnTo>
                <a:lnTo>
                  <a:pt x="2784347" y="103632"/>
                </a:lnTo>
                <a:close/>
              </a:path>
              <a:path w="3809999" h="210312">
                <a:moveTo>
                  <a:pt x="2784347" y="103632"/>
                </a:moveTo>
                <a:lnTo>
                  <a:pt x="2785871" y="121920"/>
                </a:lnTo>
                <a:lnTo>
                  <a:pt x="2790443" y="118872"/>
                </a:lnTo>
                <a:lnTo>
                  <a:pt x="2793491" y="112776"/>
                </a:lnTo>
                <a:lnTo>
                  <a:pt x="2793491" y="91440"/>
                </a:lnTo>
                <a:lnTo>
                  <a:pt x="2791967" y="82296"/>
                </a:lnTo>
                <a:lnTo>
                  <a:pt x="2787395" y="73152"/>
                </a:lnTo>
                <a:lnTo>
                  <a:pt x="2784347" y="103632"/>
                </a:lnTo>
                <a:close/>
              </a:path>
              <a:path w="3809999" h="210312">
                <a:moveTo>
                  <a:pt x="2781299" y="83820"/>
                </a:moveTo>
                <a:lnTo>
                  <a:pt x="2782823" y="94488"/>
                </a:lnTo>
                <a:lnTo>
                  <a:pt x="2782823" y="92964"/>
                </a:lnTo>
                <a:lnTo>
                  <a:pt x="2784347" y="103632"/>
                </a:lnTo>
                <a:lnTo>
                  <a:pt x="2787395" y="73152"/>
                </a:lnTo>
                <a:lnTo>
                  <a:pt x="2781299" y="64008"/>
                </a:lnTo>
                <a:lnTo>
                  <a:pt x="2781299" y="83820"/>
                </a:lnTo>
                <a:close/>
              </a:path>
              <a:path w="3809999" h="210312">
                <a:moveTo>
                  <a:pt x="2781299" y="64008"/>
                </a:moveTo>
                <a:lnTo>
                  <a:pt x="2775203" y="57912"/>
                </a:lnTo>
                <a:lnTo>
                  <a:pt x="2778251" y="77724"/>
                </a:lnTo>
                <a:lnTo>
                  <a:pt x="2781299" y="85344"/>
                </a:lnTo>
                <a:lnTo>
                  <a:pt x="2781299" y="64008"/>
                </a:lnTo>
                <a:close/>
              </a:path>
              <a:path w="3809999" h="210312">
                <a:moveTo>
                  <a:pt x="2775203" y="71628"/>
                </a:moveTo>
                <a:lnTo>
                  <a:pt x="2774031" y="70690"/>
                </a:lnTo>
                <a:lnTo>
                  <a:pt x="2778251" y="77724"/>
                </a:lnTo>
                <a:lnTo>
                  <a:pt x="2775203" y="57912"/>
                </a:lnTo>
                <a:lnTo>
                  <a:pt x="2775203" y="71628"/>
                </a:lnTo>
                <a:close/>
              </a:path>
              <a:path w="3809999" h="210312">
                <a:moveTo>
                  <a:pt x="2743199" y="59436"/>
                </a:moveTo>
                <a:lnTo>
                  <a:pt x="2752343" y="59436"/>
                </a:lnTo>
                <a:lnTo>
                  <a:pt x="2753867" y="50292"/>
                </a:lnTo>
                <a:lnTo>
                  <a:pt x="2741675" y="48768"/>
                </a:lnTo>
                <a:lnTo>
                  <a:pt x="2741675" y="59436"/>
                </a:lnTo>
                <a:lnTo>
                  <a:pt x="2743199" y="59436"/>
                </a:lnTo>
                <a:close/>
              </a:path>
              <a:path w="3809999" h="210312">
                <a:moveTo>
                  <a:pt x="2715767" y="123444"/>
                </a:moveTo>
                <a:lnTo>
                  <a:pt x="2715767" y="131064"/>
                </a:lnTo>
                <a:lnTo>
                  <a:pt x="2718815" y="135636"/>
                </a:lnTo>
                <a:lnTo>
                  <a:pt x="2720339" y="121920"/>
                </a:lnTo>
                <a:lnTo>
                  <a:pt x="2724911" y="117348"/>
                </a:lnTo>
                <a:lnTo>
                  <a:pt x="2714243" y="112776"/>
                </a:lnTo>
                <a:lnTo>
                  <a:pt x="2715767" y="123444"/>
                </a:lnTo>
                <a:close/>
              </a:path>
              <a:path w="3809999" h="210312">
                <a:moveTo>
                  <a:pt x="2753867" y="140208"/>
                </a:moveTo>
                <a:lnTo>
                  <a:pt x="2741675" y="140208"/>
                </a:lnTo>
                <a:lnTo>
                  <a:pt x="2735579" y="138684"/>
                </a:lnTo>
                <a:lnTo>
                  <a:pt x="2732531" y="137160"/>
                </a:lnTo>
                <a:lnTo>
                  <a:pt x="2731007" y="135636"/>
                </a:lnTo>
                <a:lnTo>
                  <a:pt x="2727959" y="131064"/>
                </a:lnTo>
                <a:lnTo>
                  <a:pt x="2729483" y="134112"/>
                </a:lnTo>
                <a:lnTo>
                  <a:pt x="2732531" y="147828"/>
                </a:lnTo>
                <a:lnTo>
                  <a:pt x="2740151" y="149352"/>
                </a:lnTo>
                <a:lnTo>
                  <a:pt x="2740151" y="140208"/>
                </a:lnTo>
                <a:lnTo>
                  <a:pt x="2746247" y="150876"/>
                </a:lnTo>
                <a:lnTo>
                  <a:pt x="2753867" y="149352"/>
                </a:lnTo>
                <a:lnTo>
                  <a:pt x="2753867" y="140208"/>
                </a:lnTo>
                <a:close/>
              </a:path>
              <a:path w="3809999" h="210312">
                <a:moveTo>
                  <a:pt x="2785871" y="134112"/>
                </a:moveTo>
                <a:lnTo>
                  <a:pt x="2781299" y="132588"/>
                </a:lnTo>
                <a:lnTo>
                  <a:pt x="2781299" y="143256"/>
                </a:lnTo>
                <a:lnTo>
                  <a:pt x="2779775" y="143256"/>
                </a:lnTo>
                <a:lnTo>
                  <a:pt x="2778251" y="141732"/>
                </a:lnTo>
                <a:lnTo>
                  <a:pt x="2775203" y="134112"/>
                </a:lnTo>
                <a:lnTo>
                  <a:pt x="2772155" y="135636"/>
                </a:lnTo>
                <a:lnTo>
                  <a:pt x="2767583" y="137160"/>
                </a:lnTo>
                <a:lnTo>
                  <a:pt x="2764535" y="138684"/>
                </a:lnTo>
                <a:lnTo>
                  <a:pt x="2759963" y="138684"/>
                </a:lnTo>
                <a:lnTo>
                  <a:pt x="2753867" y="140208"/>
                </a:lnTo>
                <a:lnTo>
                  <a:pt x="2761487" y="149352"/>
                </a:lnTo>
                <a:lnTo>
                  <a:pt x="2766059" y="147828"/>
                </a:lnTo>
                <a:lnTo>
                  <a:pt x="2770631" y="146304"/>
                </a:lnTo>
                <a:lnTo>
                  <a:pt x="2775203" y="144780"/>
                </a:lnTo>
                <a:lnTo>
                  <a:pt x="2778251" y="144780"/>
                </a:lnTo>
                <a:lnTo>
                  <a:pt x="2779471" y="144170"/>
                </a:lnTo>
                <a:lnTo>
                  <a:pt x="2779775" y="144017"/>
                </a:lnTo>
                <a:lnTo>
                  <a:pt x="2782823" y="164592"/>
                </a:lnTo>
                <a:lnTo>
                  <a:pt x="2785871" y="134112"/>
                </a:lnTo>
                <a:close/>
              </a:path>
              <a:path w="3809999" h="210312">
                <a:moveTo>
                  <a:pt x="2778251" y="141732"/>
                </a:moveTo>
                <a:lnTo>
                  <a:pt x="2779775" y="143256"/>
                </a:lnTo>
                <a:lnTo>
                  <a:pt x="2781299" y="143256"/>
                </a:lnTo>
                <a:lnTo>
                  <a:pt x="2781299" y="132588"/>
                </a:lnTo>
                <a:lnTo>
                  <a:pt x="2775203" y="134112"/>
                </a:lnTo>
                <a:lnTo>
                  <a:pt x="2778251" y="141732"/>
                </a:lnTo>
                <a:close/>
              </a:path>
              <a:path w="3809999" h="210312">
                <a:moveTo>
                  <a:pt x="2779775" y="153924"/>
                </a:moveTo>
                <a:lnTo>
                  <a:pt x="2776727" y="155448"/>
                </a:lnTo>
                <a:lnTo>
                  <a:pt x="2779775" y="164592"/>
                </a:lnTo>
                <a:lnTo>
                  <a:pt x="2782823" y="164592"/>
                </a:lnTo>
                <a:lnTo>
                  <a:pt x="2779775" y="150876"/>
                </a:lnTo>
                <a:lnTo>
                  <a:pt x="2778251" y="153924"/>
                </a:lnTo>
                <a:lnTo>
                  <a:pt x="2779775" y="153924"/>
                </a:lnTo>
                <a:close/>
              </a:path>
              <a:path w="3809999" h="210312">
                <a:moveTo>
                  <a:pt x="2779775" y="144780"/>
                </a:moveTo>
                <a:lnTo>
                  <a:pt x="2779775" y="147828"/>
                </a:lnTo>
                <a:lnTo>
                  <a:pt x="2782823" y="164592"/>
                </a:lnTo>
                <a:lnTo>
                  <a:pt x="2779775" y="144017"/>
                </a:lnTo>
                <a:lnTo>
                  <a:pt x="2779471" y="144170"/>
                </a:lnTo>
                <a:lnTo>
                  <a:pt x="2779775" y="144780"/>
                </a:lnTo>
                <a:close/>
              </a:path>
              <a:path w="3809999" h="210312">
                <a:moveTo>
                  <a:pt x="2788919" y="138684"/>
                </a:moveTo>
                <a:lnTo>
                  <a:pt x="2785871" y="134112"/>
                </a:lnTo>
                <a:lnTo>
                  <a:pt x="2787395" y="158496"/>
                </a:lnTo>
                <a:lnTo>
                  <a:pt x="2788919" y="155448"/>
                </a:lnTo>
                <a:lnTo>
                  <a:pt x="2788919" y="138684"/>
                </a:lnTo>
                <a:close/>
              </a:path>
              <a:path w="3809999" h="210312">
                <a:moveTo>
                  <a:pt x="2785871" y="134112"/>
                </a:moveTo>
                <a:lnTo>
                  <a:pt x="2782823" y="164592"/>
                </a:lnTo>
                <a:lnTo>
                  <a:pt x="2785871" y="161544"/>
                </a:lnTo>
                <a:lnTo>
                  <a:pt x="2787395" y="158496"/>
                </a:lnTo>
                <a:lnTo>
                  <a:pt x="2785871" y="134112"/>
                </a:lnTo>
                <a:close/>
              </a:path>
              <a:path w="3809999" h="210312">
                <a:moveTo>
                  <a:pt x="2779775" y="164592"/>
                </a:moveTo>
                <a:lnTo>
                  <a:pt x="2776727" y="155448"/>
                </a:lnTo>
                <a:lnTo>
                  <a:pt x="2773679" y="156972"/>
                </a:lnTo>
                <a:lnTo>
                  <a:pt x="2769107" y="158496"/>
                </a:lnTo>
                <a:lnTo>
                  <a:pt x="2766059" y="169164"/>
                </a:lnTo>
                <a:lnTo>
                  <a:pt x="2770631" y="167640"/>
                </a:lnTo>
                <a:lnTo>
                  <a:pt x="2775203" y="166116"/>
                </a:lnTo>
                <a:lnTo>
                  <a:pt x="2779775" y="164592"/>
                </a:lnTo>
                <a:close/>
              </a:path>
              <a:path w="3809999" h="210312">
                <a:moveTo>
                  <a:pt x="2732531" y="147828"/>
                </a:moveTo>
                <a:lnTo>
                  <a:pt x="2729483" y="134112"/>
                </a:lnTo>
                <a:lnTo>
                  <a:pt x="2727959" y="131064"/>
                </a:lnTo>
                <a:lnTo>
                  <a:pt x="2727959" y="132588"/>
                </a:lnTo>
                <a:lnTo>
                  <a:pt x="2726435" y="128016"/>
                </a:lnTo>
                <a:lnTo>
                  <a:pt x="2726435" y="144780"/>
                </a:lnTo>
                <a:lnTo>
                  <a:pt x="2732531" y="147828"/>
                </a:lnTo>
                <a:close/>
              </a:path>
              <a:path w="3809999" h="210312">
                <a:moveTo>
                  <a:pt x="2724911" y="121920"/>
                </a:moveTo>
                <a:lnTo>
                  <a:pt x="2721863" y="141732"/>
                </a:lnTo>
                <a:lnTo>
                  <a:pt x="2726435" y="144780"/>
                </a:lnTo>
                <a:lnTo>
                  <a:pt x="2726435" y="128016"/>
                </a:lnTo>
                <a:lnTo>
                  <a:pt x="2724911" y="121920"/>
                </a:lnTo>
                <a:lnTo>
                  <a:pt x="2724911" y="123444"/>
                </a:lnTo>
                <a:lnTo>
                  <a:pt x="2724911" y="121920"/>
                </a:lnTo>
                <a:close/>
              </a:path>
              <a:path w="3809999" h="210312">
                <a:moveTo>
                  <a:pt x="2703575" y="143256"/>
                </a:moveTo>
                <a:lnTo>
                  <a:pt x="2699003" y="134112"/>
                </a:lnTo>
                <a:lnTo>
                  <a:pt x="2700527" y="156972"/>
                </a:lnTo>
                <a:lnTo>
                  <a:pt x="2709671" y="163068"/>
                </a:lnTo>
                <a:lnTo>
                  <a:pt x="2703575" y="141732"/>
                </a:lnTo>
                <a:lnTo>
                  <a:pt x="2703575" y="143256"/>
                </a:lnTo>
                <a:close/>
              </a:path>
              <a:path w="3809999" h="210312">
                <a:moveTo>
                  <a:pt x="2700527" y="156972"/>
                </a:moveTo>
                <a:lnTo>
                  <a:pt x="2699003" y="134112"/>
                </a:lnTo>
                <a:lnTo>
                  <a:pt x="2697479" y="123444"/>
                </a:lnTo>
                <a:lnTo>
                  <a:pt x="2695955" y="111252"/>
                </a:lnTo>
                <a:lnTo>
                  <a:pt x="2694431" y="147828"/>
                </a:lnTo>
                <a:lnTo>
                  <a:pt x="2700527" y="156972"/>
                </a:lnTo>
                <a:close/>
              </a:path>
              <a:path w="3809999" h="210312">
                <a:moveTo>
                  <a:pt x="2494787" y="100584"/>
                </a:moveTo>
                <a:lnTo>
                  <a:pt x="2496311" y="88392"/>
                </a:lnTo>
                <a:lnTo>
                  <a:pt x="2497835" y="67056"/>
                </a:lnTo>
                <a:lnTo>
                  <a:pt x="2491739" y="76200"/>
                </a:lnTo>
                <a:lnTo>
                  <a:pt x="2487167" y="86868"/>
                </a:lnTo>
                <a:lnTo>
                  <a:pt x="2484119" y="99060"/>
                </a:lnTo>
                <a:lnTo>
                  <a:pt x="2482595" y="111252"/>
                </a:lnTo>
                <a:lnTo>
                  <a:pt x="2484119" y="124968"/>
                </a:lnTo>
                <a:lnTo>
                  <a:pt x="2487167" y="135636"/>
                </a:lnTo>
                <a:lnTo>
                  <a:pt x="2490215" y="146304"/>
                </a:lnTo>
                <a:lnTo>
                  <a:pt x="2493263" y="111252"/>
                </a:lnTo>
                <a:lnTo>
                  <a:pt x="2494787" y="99060"/>
                </a:lnTo>
                <a:lnTo>
                  <a:pt x="2494787" y="100584"/>
                </a:lnTo>
                <a:close/>
              </a:path>
              <a:path w="3809999" h="210312">
                <a:moveTo>
                  <a:pt x="2513075" y="67056"/>
                </a:moveTo>
                <a:lnTo>
                  <a:pt x="2511551" y="67056"/>
                </a:lnTo>
                <a:lnTo>
                  <a:pt x="2506979" y="59436"/>
                </a:lnTo>
                <a:lnTo>
                  <a:pt x="2497835" y="67056"/>
                </a:lnTo>
                <a:lnTo>
                  <a:pt x="2496311" y="88392"/>
                </a:lnTo>
                <a:lnTo>
                  <a:pt x="2499359" y="80772"/>
                </a:lnTo>
                <a:lnTo>
                  <a:pt x="2505455" y="73152"/>
                </a:lnTo>
                <a:lnTo>
                  <a:pt x="2513075" y="67056"/>
                </a:lnTo>
                <a:close/>
              </a:path>
              <a:path w="3809999" h="210312">
                <a:moveTo>
                  <a:pt x="2496311" y="88392"/>
                </a:moveTo>
                <a:lnTo>
                  <a:pt x="2496311" y="89916"/>
                </a:lnTo>
                <a:lnTo>
                  <a:pt x="2500883" y="80772"/>
                </a:lnTo>
                <a:lnTo>
                  <a:pt x="2499359" y="80772"/>
                </a:lnTo>
                <a:lnTo>
                  <a:pt x="2496311" y="88392"/>
                </a:lnTo>
                <a:close/>
              </a:path>
              <a:path w="3809999" h="210312">
                <a:moveTo>
                  <a:pt x="2519171" y="158496"/>
                </a:moveTo>
                <a:lnTo>
                  <a:pt x="2510027" y="153924"/>
                </a:lnTo>
                <a:lnTo>
                  <a:pt x="2505455" y="149352"/>
                </a:lnTo>
                <a:lnTo>
                  <a:pt x="2503931" y="147828"/>
                </a:lnTo>
                <a:lnTo>
                  <a:pt x="2504778" y="148505"/>
                </a:lnTo>
                <a:lnTo>
                  <a:pt x="2499359" y="141732"/>
                </a:lnTo>
                <a:lnTo>
                  <a:pt x="2505455" y="163068"/>
                </a:lnTo>
                <a:lnTo>
                  <a:pt x="2516123" y="167640"/>
                </a:lnTo>
                <a:lnTo>
                  <a:pt x="2519171" y="158496"/>
                </a:lnTo>
                <a:close/>
              </a:path>
              <a:path w="3809999" h="210312">
                <a:moveTo>
                  <a:pt x="2505455" y="149352"/>
                </a:moveTo>
                <a:lnTo>
                  <a:pt x="2510027" y="153924"/>
                </a:lnTo>
                <a:lnTo>
                  <a:pt x="2511551" y="153924"/>
                </a:lnTo>
                <a:lnTo>
                  <a:pt x="2504778" y="148505"/>
                </a:lnTo>
                <a:lnTo>
                  <a:pt x="2503931" y="147828"/>
                </a:lnTo>
                <a:lnTo>
                  <a:pt x="2505455" y="149352"/>
                </a:lnTo>
                <a:close/>
              </a:path>
              <a:path w="3809999" h="210312">
                <a:moveTo>
                  <a:pt x="2528315" y="160020"/>
                </a:moveTo>
                <a:lnTo>
                  <a:pt x="2529839" y="160020"/>
                </a:lnTo>
                <a:lnTo>
                  <a:pt x="2519171" y="158496"/>
                </a:lnTo>
                <a:lnTo>
                  <a:pt x="2526791" y="170688"/>
                </a:lnTo>
                <a:lnTo>
                  <a:pt x="2540507" y="170688"/>
                </a:lnTo>
                <a:lnTo>
                  <a:pt x="2540507" y="161544"/>
                </a:lnTo>
                <a:lnTo>
                  <a:pt x="2528315" y="160020"/>
                </a:lnTo>
                <a:close/>
              </a:path>
              <a:path w="3809999" h="210312">
                <a:moveTo>
                  <a:pt x="2497835" y="155448"/>
                </a:moveTo>
                <a:lnTo>
                  <a:pt x="2505455" y="163068"/>
                </a:lnTo>
                <a:lnTo>
                  <a:pt x="2499359" y="141732"/>
                </a:lnTo>
                <a:lnTo>
                  <a:pt x="2496311" y="132588"/>
                </a:lnTo>
                <a:lnTo>
                  <a:pt x="2496311" y="134112"/>
                </a:lnTo>
                <a:lnTo>
                  <a:pt x="2494787" y="123444"/>
                </a:lnTo>
                <a:lnTo>
                  <a:pt x="2493263" y="111252"/>
                </a:lnTo>
                <a:lnTo>
                  <a:pt x="2490215" y="146304"/>
                </a:lnTo>
                <a:lnTo>
                  <a:pt x="2497835" y="155448"/>
                </a:lnTo>
                <a:close/>
              </a:path>
              <a:path w="3809999" h="210312">
                <a:moveTo>
                  <a:pt x="2554223" y="59436"/>
                </a:moveTo>
                <a:lnTo>
                  <a:pt x="2564891" y="62484"/>
                </a:lnTo>
                <a:lnTo>
                  <a:pt x="2555747" y="50292"/>
                </a:lnTo>
                <a:lnTo>
                  <a:pt x="2543555" y="48768"/>
                </a:lnTo>
                <a:lnTo>
                  <a:pt x="2542031" y="59436"/>
                </a:lnTo>
                <a:lnTo>
                  <a:pt x="2543555" y="48768"/>
                </a:lnTo>
                <a:lnTo>
                  <a:pt x="2529839" y="50292"/>
                </a:lnTo>
                <a:lnTo>
                  <a:pt x="2531363" y="59436"/>
                </a:lnTo>
                <a:lnTo>
                  <a:pt x="2555747" y="59436"/>
                </a:lnTo>
                <a:lnTo>
                  <a:pt x="2554223" y="59436"/>
                </a:lnTo>
                <a:close/>
              </a:path>
              <a:path w="3809999" h="210312">
                <a:moveTo>
                  <a:pt x="2506979" y="59436"/>
                </a:moveTo>
                <a:lnTo>
                  <a:pt x="2511551" y="67056"/>
                </a:lnTo>
                <a:lnTo>
                  <a:pt x="2520695" y="62484"/>
                </a:lnTo>
                <a:lnTo>
                  <a:pt x="2531363" y="59436"/>
                </a:lnTo>
                <a:lnTo>
                  <a:pt x="2529839" y="50292"/>
                </a:lnTo>
                <a:lnTo>
                  <a:pt x="2517647" y="53340"/>
                </a:lnTo>
                <a:lnTo>
                  <a:pt x="2506979" y="59436"/>
                </a:lnTo>
                <a:close/>
              </a:path>
              <a:path w="3809999" h="210312">
                <a:moveTo>
                  <a:pt x="2561843" y="158496"/>
                </a:moveTo>
                <a:lnTo>
                  <a:pt x="2563367" y="156972"/>
                </a:lnTo>
                <a:lnTo>
                  <a:pt x="2552699" y="160020"/>
                </a:lnTo>
                <a:lnTo>
                  <a:pt x="2554223" y="170688"/>
                </a:lnTo>
                <a:lnTo>
                  <a:pt x="2566415" y="167640"/>
                </a:lnTo>
                <a:lnTo>
                  <a:pt x="2570987" y="152400"/>
                </a:lnTo>
                <a:lnTo>
                  <a:pt x="2561843" y="158496"/>
                </a:lnTo>
                <a:close/>
              </a:path>
              <a:path w="3809999" h="210312">
                <a:moveTo>
                  <a:pt x="2540507" y="161544"/>
                </a:moveTo>
                <a:lnTo>
                  <a:pt x="2540507" y="170688"/>
                </a:lnTo>
                <a:lnTo>
                  <a:pt x="2554223" y="170688"/>
                </a:lnTo>
                <a:lnTo>
                  <a:pt x="2552699" y="160020"/>
                </a:lnTo>
                <a:lnTo>
                  <a:pt x="2540507" y="161544"/>
                </a:lnTo>
                <a:close/>
              </a:path>
              <a:path w="3809999" h="210312">
                <a:moveTo>
                  <a:pt x="2567939" y="53340"/>
                </a:moveTo>
                <a:lnTo>
                  <a:pt x="2555747" y="50292"/>
                </a:lnTo>
                <a:lnTo>
                  <a:pt x="2564891" y="62484"/>
                </a:lnTo>
                <a:lnTo>
                  <a:pt x="2572511" y="67056"/>
                </a:lnTo>
                <a:lnTo>
                  <a:pt x="2572511" y="65532"/>
                </a:lnTo>
                <a:lnTo>
                  <a:pt x="2578607" y="57912"/>
                </a:lnTo>
                <a:lnTo>
                  <a:pt x="2567939" y="53340"/>
                </a:lnTo>
                <a:close/>
              </a:path>
              <a:path w="3809999" h="210312">
                <a:moveTo>
                  <a:pt x="2570987" y="152400"/>
                </a:moveTo>
                <a:lnTo>
                  <a:pt x="2566415" y="167640"/>
                </a:lnTo>
                <a:lnTo>
                  <a:pt x="2577083" y="161544"/>
                </a:lnTo>
                <a:lnTo>
                  <a:pt x="2584703" y="153924"/>
                </a:lnTo>
                <a:lnTo>
                  <a:pt x="2583179" y="140208"/>
                </a:lnTo>
                <a:lnTo>
                  <a:pt x="2583179" y="138684"/>
                </a:lnTo>
                <a:lnTo>
                  <a:pt x="2578607" y="146304"/>
                </a:lnTo>
                <a:lnTo>
                  <a:pt x="2577083" y="147828"/>
                </a:lnTo>
                <a:lnTo>
                  <a:pt x="2570987" y="153924"/>
                </a:lnTo>
                <a:lnTo>
                  <a:pt x="2570987" y="152400"/>
                </a:lnTo>
                <a:close/>
              </a:path>
              <a:path w="3809999" h="210312">
                <a:moveTo>
                  <a:pt x="2577083" y="147827"/>
                </a:moveTo>
                <a:lnTo>
                  <a:pt x="2570987" y="153924"/>
                </a:lnTo>
                <a:lnTo>
                  <a:pt x="2577083" y="147828"/>
                </a:lnTo>
                <a:lnTo>
                  <a:pt x="2578607" y="146304"/>
                </a:lnTo>
                <a:lnTo>
                  <a:pt x="2583179" y="138684"/>
                </a:lnTo>
                <a:lnTo>
                  <a:pt x="2577083" y="147827"/>
                </a:lnTo>
                <a:close/>
              </a:path>
              <a:path w="3809999" h="210312">
                <a:moveTo>
                  <a:pt x="2599943" y="109728"/>
                </a:moveTo>
                <a:lnTo>
                  <a:pt x="2599943" y="96012"/>
                </a:lnTo>
                <a:lnTo>
                  <a:pt x="2596895" y="83820"/>
                </a:lnTo>
                <a:lnTo>
                  <a:pt x="2592323" y="73152"/>
                </a:lnTo>
                <a:lnTo>
                  <a:pt x="2589275" y="97536"/>
                </a:lnTo>
                <a:lnTo>
                  <a:pt x="2589275" y="108204"/>
                </a:lnTo>
                <a:lnTo>
                  <a:pt x="2592323" y="144780"/>
                </a:lnTo>
                <a:lnTo>
                  <a:pt x="2596895" y="134112"/>
                </a:lnTo>
                <a:lnTo>
                  <a:pt x="2599943" y="121920"/>
                </a:lnTo>
                <a:lnTo>
                  <a:pt x="2599943" y="109728"/>
                </a:lnTo>
                <a:close/>
              </a:path>
              <a:path w="3809999" h="210312">
                <a:moveTo>
                  <a:pt x="2578607" y="71628"/>
                </a:moveTo>
                <a:lnTo>
                  <a:pt x="2583179" y="79248"/>
                </a:lnTo>
                <a:lnTo>
                  <a:pt x="2583179" y="77724"/>
                </a:lnTo>
                <a:lnTo>
                  <a:pt x="2587751" y="86868"/>
                </a:lnTo>
                <a:lnTo>
                  <a:pt x="2589275" y="97536"/>
                </a:lnTo>
                <a:lnTo>
                  <a:pt x="2592323" y="73152"/>
                </a:lnTo>
                <a:lnTo>
                  <a:pt x="2586227" y="65532"/>
                </a:lnTo>
                <a:lnTo>
                  <a:pt x="2578607" y="57912"/>
                </a:lnTo>
                <a:lnTo>
                  <a:pt x="2578607" y="71628"/>
                </a:lnTo>
                <a:close/>
              </a:path>
              <a:path w="3809999" h="210312">
                <a:moveTo>
                  <a:pt x="2592323" y="144780"/>
                </a:moveTo>
                <a:lnTo>
                  <a:pt x="2589275" y="108204"/>
                </a:lnTo>
                <a:lnTo>
                  <a:pt x="2589275" y="120396"/>
                </a:lnTo>
                <a:lnTo>
                  <a:pt x="2587751" y="131064"/>
                </a:lnTo>
                <a:lnTo>
                  <a:pt x="2584703" y="153924"/>
                </a:lnTo>
                <a:lnTo>
                  <a:pt x="2592323" y="144780"/>
                </a:lnTo>
                <a:close/>
              </a:path>
              <a:path w="3809999" h="210312">
                <a:moveTo>
                  <a:pt x="2433827" y="158496"/>
                </a:moveTo>
                <a:lnTo>
                  <a:pt x="2430779" y="160020"/>
                </a:lnTo>
                <a:lnTo>
                  <a:pt x="2424683" y="160020"/>
                </a:lnTo>
                <a:lnTo>
                  <a:pt x="2421635" y="158496"/>
                </a:lnTo>
                <a:lnTo>
                  <a:pt x="2417063" y="158496"/>
                </a:lnTo>
                <a:lnTo>
                  <a:pt x="2417063" y="62484"/>
                </a:lnTo>
                <a:lnTo>
                  <a:pt x="2418587" y="51816"/>
                </a:lnTo>
                <a:lnTo>
                  <a:pt x="2414015" y="51816"/>
                </a:lnTo>
                <a:lnTo>
                  <a:pt x="2417063" y="169164"/>
                </a:lnTo>
                <a:lnTo>
                  <a:pt x="2420111" y="169164"/>
                </a:lnTo>
                <a:lnTo>
                  <a:pt x="2418587" y="160020"/>
                </a:lnTo>
                <a:lnTo>
                  <a:pt x="2420111" y="169164"/>
                </a:lnTo>
                <a:lnTo>
                  <a:pt x="2423159" y="169164"/>
                </a:lnTo>
                <a:lnTo>
                  <a:pt x="2423159" y="160020"/>
                </a:lnTo>
                <a:lnTo>
                  <a:pt x="2427731" y="169164"/>
                </a:lnTo>
                <a:lnTo>
                  <a:pt x="2432303" y="169164"/>
                </a:lnTo>
                <a:lnTo>
                  <a:pt x="2433827" y="158496"/>
                </a:lnTo>
                <a:close/>
              </a:path>
              <a:path w="3809999" h="210312">
                <a:moveTo>
                  <a:pt x="2418587" y="61975"/>
                </a:moveTo>
                <a:lnTo>
                  <a:pt x="2421635" y="60960"/>
                </a:lnTo>
                <a:lnTo>
                  <a:pt x="2418587" y="60960"/>
                </a:lnTo>
                <a:lnTo>
                  <a:pt x="2418587" y="59436"/>
                </a:lnTo>
                <a:lnTo>
                  <a:pt x="2417063" y="62484"/>
                </a:lnTo>
                <a:lnTo>
                  <a:pt x="2417825" y="158496"/>
                </a:lnTo>
                <a:lnTo>
                  <a:pt x="2418588" y="158495"/>
                </a:lnTo>
                <a:lnTo>
                  <a:pt x="2418587" y="61975"/>
                </a:lnTo>
                <a:close/>
              </a:path>
              <a:path w="3809999" h="210312">
                <a:moveTo>
                  <a:pt x="2417063" y="62484"/>
                </a:moveTo>
                <a:lnTo>
                  <a:pt x="2417063" y="158496"/>
                </a:lnTo>
                <a:lnTo>
                  <a:pt x="2417063" y="156972"/>
                </a:lnTo>
                <a:lnTo>
                  <a:pt x="2417825" y="158496"/>
                </a:lnTo>
                <a:lnTo>
                  <a:pt x="2417063" y="62484"/>
                </a:lnTo>
                <a:close/>
              </a:path>
              <a:path w="3809999" h="210312">
                <a:moveTo>
                  <a:pt x="2417063" y="62484"/>
                </a:moveTo>
                <a:lnTo>
                  <a:pt x="2418587" y="59436"/>
                </a:lnTo>
                <a:lnTo>
                  <a:pt x="2420111" y="60960"/>
                </a:lnTo>
                <a:lnTo>
                  <a:pt x="2423159" y="60960"/>
                </a:lnTo>
                <a:lnTo>
                  <a:pt x="2421635" y="50292"/>
                </a:lnTo>
                <a:lnTo>
                  <a:pt x="2418587" y="51816"/>
                </a:lnTo>
                <a:lnTo>
                  <a:pt x="2417063" y="62484"/>
                </a:lnTo>
                <a:close/>
              </a:path>
              <a:path w="3809999" h="210312">
                <a:moveTo>
                  <a:pt x="2417063" y="169164"/>
                </a:moveTo>
                <a:lnTo>
                  <a:pt x="2414015" y="51816"/>
                </a:lnTo>
                <a:lnTo>
                  <a:pt x="2409443" y="54864"/>
                </a:lnTo>
                <a:lnTo>
                  <a:pt x="2407919" y="59436"/>
                </a:lnTo>
                <a:lnTo>
                  <a:pt x="2407919" y="161544"/>
                </a:lnTo>
                <a:lnTo>
                  <a:pt x="2409443" y="164592"/>
                </a:lnTo>
                <a:lnTo>
                  <a:pt x="2414015" y="167640"/>
                </a:lnTo>
                <a:lnTo>
                  <a:pt x="2417063" y="169164"/>
                </a:lnTo>
                <a:close/>
              </a:path>
              <a:path w="3809999" h="210312">
                <a:moveTo>
                  <a:pt x="2418587" y="60960"/>
                </a:moveTo>
                <a:lnTo>
                  <a:pt x="2421635" y="60960"/>
                </a:lnTo>
                <a:lnTo>
                  <a:pt x="2420111" y="60960"/>
                </a:lnTo>
                <a:lnTo>
                  <a:pt x="2418587" y="59436"/>
                </a:lnTo>
                <a:lnTo>
                  <a:pt x="2418587" y="60960"/>
                </a:lnTo>
                <a:close/>
              </a:path>
              <a:path w="3809999" h="210312">
                <a:moveTo>
                  <a:pt x="2432303" y="88392"/>
                </a:moveTo>
                <a:lnTo>
                  <a:pt x="2446020" y="70103"/>
                </a:lnTo>
                <a:lnTo>
                  <a:pt x="2444495" y="56388"/>
                </a:lnTo>
                <a:lnTo>
                  <a:pt x="2442590" y="58293"/>
                </a:lnTo>
                <a:lnTo>
                  <a:pt x="2441447" y="59436"/>
                </a:lnTo>
                <a:lnTo>
                  <a:pt x="2436875" y="51816"/>
                </a:lnTo>
                <a:lnTo>
                  <a:pt x="2432303" y="51816"/>
                </a:lnTo>
                <a:lnTo>
                  <a:pt x="2432303" y="88392"/>
                </a:lnTo>
                <a:lnTo>
                  <a:pt x="2433827" y="70104"/>
                </a:lnTo>
                <a:lnTo>
                  <a:pt x="2433827" y="62484"/>
                </a:lnTo>
                <a:lnTo>
                  <a:pt x="2432303" y="59436"/>
                </a:lnTo>
                <a:lnTo>
                  <a:pt x="2433827" y="62484"/>
                </a:lnTo>
                <a:lnTo>
                  <a:pt x="2436875" y="64008"/>
                </a:lnTo>
                <a:lnTo>
                  <a:pt x="2442971" y="73152"/>
                </a:lnTo>
                <a:lnTo>
                  <a:pt x="2442971" y="59436"/>
                </a:lnTo>
                <a:lnTo>
                  <a:pt x="2444495" y="71628"/>
                </a:lnTo>
                <a:lnTo>
                  <a:pt x="2432303" y="88392"/>
                </a:lnTo>
                <a:close/>
              </a:path>
              <a:path w="3809999" h="210312">
                <a:moveTo>
                  <a:pt x="2435351" y="158496"/>
                </a:moveTo>
                <a:lnTo>
                  <a:pt x="2438399" y="158496"/>
                </a:lnTo>
                <a:lnTo>
                  <a:pt x="2437485" y="158800"/>
                </a:lnTo>
                <a:lnTo>
                  <a:pt x="2436876" y="159003"/>
                </a:lnTo>
                <a:lnTo>
                  <a:pt x="2433827" y="160020"/>
                </a:lnTo>
                <a:lnTo>
                  <a:pt x="2433827" y="158496"/>
                </a:lnTo>
                <a:lnTo>
                  <a:pt x="2432303" y="169164"/>
                </a:lnTo>
                <a:lnTo>
                  <a:pt x="2435351" y="169164"/>
                </a:lnTo>
                <a:lnTo>
                  <a:pt x="2436875" y="160020"/>
                </a:lnTo>
                <a:lnTo>
                  <a:pt x="2439923" y="167640"/>
                </a:lnTo>
                <a:lnTo>
                  <a:pt x="2438399" y="156972"/>
                </a:lnTo>
                <a:lnTo>
                  <a:pt x="2436876" y="157733"/>
                </a:lnTo>
                <a:lnTo>
                  <a:pt x="2435351" y="158496"/>
                </a:lnTo>
                <a:close/>
              </a:path>
              <a:path w="3809999" h="210312">
                <a:moveTo>
                  <a:pt x="2436876" y="158495"/>
                </a:moveTo>
                <a:lnTo>
                  <a:pt x="2436876" y="159003"/>
                </a:lnTo>
                <a:lnTo>
                  <a:pt x="2437485" y="158800"/>
                </a:lnTo>
                <a:lnTo>
                  <a:pt x="2437637" y="158495"/>
                </a:lnTo>
                <a:lnTo>
                  <a:pt x="2436876" y="158495"/>
                </a:lnTo>
                <a:close/>
              </a:path>
              <a:path w="3809999" h="210312">
                <a:moveTo>
                  <a:pt x="2441447" y="54864"/>
                </a:moveTo>
                <a:lnTo>
                  <a:pt x="2436875" y="51816"/>
                </a:lnTo>
                <a:lnTo>
                  <a:pt x="2441447" y="59436"/>
                </a:lnTo>
                <a:lnTo>
                  <a:pt x="2442590" y="58293"/>
                </a:lnTo>
                <a:lnTo>
                  <a:pt x="2441447" y="54864"/>
                </a:lnTo>
                <a:close/>
              </a:path>
              <a:path w="3809999" h="210312">
                <a:moveTo>
                  <a:pt x="2423159" y="60960"/>
                </a:moveTo>
                <a:lnTo>
                  <a:pt x="2430779" y="60960"/>
                </a:lnTo>
                <a:lnTo>
                  <a:pt x="2432303" y="61722"/>
                </a:lnTo>
                <a:lnTo>
                  <a:pt x="2432303" y="51816"/>
                </a:lnTo>
                <a:lnTo>
                  <a:pt x="2429255" y="50292"/>
                </a:lnTo>
                <a:lnTo>
                  <a:pt x="2426207" y="50292"/>
                </a:lnTo>
                <a:lnTo>
                  <a:pt x="2423159" y="60960"/>
                </a:lnTo>
                <a:close/>
              </a:path>
              <a:path w="3809999" h="210312">
                <a:moveTo>
                  <a:pt x="2456687" y="88392"/>
                </a:moveTo>
                <a:lnTo>
                  <a:pt x="2455163" y="88392"/>
                </a:lnTo>
                <a:lnTo>
                  <a:pt x="2455163" y="76200"/>
                </a:lnTo>
                <a:lnTo>
                  <a:pt x="2449067" y="80772"/>
                </a:lnTo>
                <a:lnTo>
                  <a:pt x="2446019" y="83820"/>
                </a:lnTo>
                <a:lnTo>
                  <a:pt x="2446019" y="100584"/>
                </a:lnTo>
                <a:lnTo>
                  <a:pt x="2449067" y="96012"/>
                </a:lnTo>
                <a:lnTo>
                  <a:pt x="2446019" y="97536"/>
                </a:lnTo>
                <a:lnTo>
                  <a:pt x="2449067" y="96012"/>
                </a:lnTo>
                <a:lnTo>
                  <a:pt x="2452115" y="92964"/>
                </a:lnTo>
                <a:lnTo>
                  <a:pt x="2453639" y="89916"/>
                </a:lnTo>
                <a:lnTo>
                  <a:pt x="2456687" y="88392"/>
                </a:lnTo>
                <a:close/>
              </a:path>
              <a:path w="3809999" h="210312">
                <a:moveTo>
                  <a:pt x="2446019" y="83820"/>
                </a:moveTo>
                <a:lnTo>
                  <a:pt x="2442971" y="86868"/>
                </a:lnTo>
                <a:lnTo>
                  <a:pt x="2444495" y="164592"/>
                </a:lnTo>
                <a:lnTo>
                  <a:pt x="2446019" y="161544"/>
                </a:lnTo>
                <a:lnTo>
                  <a:pt x="2446019" y="83820"/>
                </a:lnTo>
                <a:close/>
              </a:path>
              <a:path w="3809999" h="210312">
                <a:moveTo>
                  <a:pt x="2439923" y="89916"/>
                </a:moveTo>
                <a:lnTo>
                  <a:pt x="2436875" y="96012"/>
                </a:lnTo>
                <a:lnTo>
                  <a:pt x="2438399" y="156972"/>
                </a:lnTo>
                <a:lnTo>
                  <a:pt x="2439923" y="167640"/>
                </a:lnTo>
                <a:lnTo>
                  <a:pt x="2444495" y="164592"/>
                </a:lnTo>
                <a:lnTo>
                  <a:pt x="2442971" y="86868"/>
                </a:lnTo>
                <a:lnTo>
                  <a:pt x="2439923" y="89916"/>
                </a:lnTo>
                <a:close/>
              </a:path>
              <a:path w="3809999" h="210312">
                <a:moveTo>
                  <a:pt x="2453639" y="62484"/>
                </a:moveTo>
                <a:lnTo>
                  <a:pt x="2456687" y="60960"/>
                </a:lnTo>
                <a:lnTo>
                  <a:pt x="2456687" y="50292"/>
                </a:lnTo>
                <a:lnTo>
                  <a:pt x="2452115" y="51816"/>
                </a:lnTo>
                <a:lnTo>
                  <a:pt x="2452115" y="64008"/>
                </a:lnTo>
                <a:lnTo>
                  <a:pt x="2455163" y="62484"/>
                </a:lnTo>
                <a:lnTo>
                  <a:pt x="2453639" y="62484"/>
                </a:lnTo>
                <a:close/>
              </a:path>
              <a:path w="3809999" h="210312">
                <a:moveTo>
                  <a:pt x="2449067" y="53340"/>
                </a:moveTo>
                <a:lnTo>
                  <a:pt x="2444495" y="56388"/>
                </a:lnTo>
                <a:lnTo>
                  <a:pt x="2446020" y="70103"/>
                </a:lnTo>
                <a:lnTo>
                  <a:pt x="2449067" y="67056"/>
                </a:lnTo>
                <a:lnTo>
                  <a:pt x="2452115" y="64008"/>
                </a:lnTo>
                <a:lnTo>
                  <a:pt x="2452115" y="51816"/>
                </a:lnTo>
                <a:lnTo>
                  <a:pt x="2449067" y="53340"/>
                </a:lnTo>
                <a:close/>
              </a:path>
              <a:path w="3809999" h="210312">
                <a:moveTo>
                  <a:pt x="2464307" y="85344"/>
                </a:moveTo>
                <a:lnTo>
                  <a:pt x="2467355" y="86868"/>
                </a:lnTo>
                <a:lnTo>
                  <a:pt x="2467355" y="76200"/>
                </a:lnTo>
                <a:lnTo>
                  <a:pt x="2462783" y="74676"/>
                </a:lnTo>
                <a:lnTo>
                  <a:pt x="2461259" y="85344"/>
                </a:lnTo>
                <a:lnTo>
                  <a:pt x="2462783" y="74676"/>
                </a:lnTo>
                <a:lnTo>
                  <a:pt x="2455163" y="76200"/>
                </a:lnTo>
                <a:lnTo>
                  <a:pt x="2459735" y="85344"/>
                </a:lnTo>
                <a:lnTo>
                  <a:pt x="2465831" y="85344"/>
                </a:lnTo>
                <a:lnTo>
                  <a:pt x="2464307" y="85344"/>
                </a:lnTo>
                <a:close/>
              </a:path>
              <a:path w="3809999" h="210312">
                <a:moveTo>
                  <a:pt x="2442971" y="73152"/>
                </a:moveTo>
                <a:lnTo>
                  <a:pt x="2436875" y="64008"/>
                </a:lnTo>
                <a:lnTo>
                  <a:pt x="2433827" y="70104"/>
                </a:lnTo>
                <a:lnTo>
                  <a:pt x="2432303" y="88392"/>
                </a:lnTo>
                <a:lnTo>
                  <a:pt x="2444495" y="71628"/>
                </a:lnTo>
                <a:lnTo>
                  <a:pt x="2442971" y="59436"/>
                </a:lnTo>
                <a:lnTo>
                  <a:pt x="2442971" y="73152"/>
                </a:lnTo>
                <a:close/>
              </a:path>
              <a:path w="3809999" h="210312">
                <a:moveTo>
                  <a:pt x="2471927" y="79248"/>
                </a:moveTo>
                <a:lnTo>
                  <a:pt x="2473451" y="88392"/>
                </a:lnTo>
                <a:lnTo>
                  <a:pt x="2473451" y="77724"/>
                </a:lnTo>
                <a:lnTo>
                  <a:pt x="2471928" y="76961"/>
                </a:lnTo>
                <a:lnTo>
                  <a:pt x="2470403" y="76200"/>
                </a:lnTo>
                <a:lnTo>
                  <a:pt x="2470403" y="86868"/>
                </a:lnTo>
                <a:lnTo>
                  <a:pt x="2473451" y="88392"/>
                </a:lnTo>
                <a:lnTo>
                  <a:pt x="2470403" y="79248"/>
                </a:lnTo>
                <a:lnTo>
                  <a:pt x="2471927" y="78485"/>
                </a:lnTo>
                <a:lnTo>
                  <a:pt x="2471927" y="77724"/>
                </a:lnTo>
                <a:lnTo>
                  <a:pt x="2471927" y="79248"/>
                </a:lnTo>
                <a:close/>
              </a:path>
              <a:path w="3809999" h="210312">
                <a:moveTo>
                  <a:pt x="2467355" y="76200"/>
                </a:moveTo>
                <a:lnTo>
                  <a:pt x="2467355" y="86868"/>
                </a:lnTo>
                <a:lnTo>
                  <a:pt x="2470403" y="86868"/>
                </a:lnTo>
                <a:lnTo>
                  <a:pt x="2470403" y="76200"/>
                </a:lnTo>
                <a:lnTo>
                  <a:pt x="2467355" y="76200"/>
                </a:lnTo>
                <a:close/>
              </a:path>
              <a:path w="3809999" h="210312">
                <a:moveTo>
                  <a:pt x="2473451" y="77724"/>
                </a:moveTo>
                <a:lnTo>
                  <a:pt x="2473451" y="88392"/>
                </a:lnTo>
                <a:lnTo>
                  <a:pt x="2479547" y="86868"/>
                </a:lnTo>
                <a:lnTo>
                  <a:pt x="2474975" y="77724"/>
                </a:lnTo>
                <a:lnTo>
                  <a:pt x="2476499" y="51816"/>
                </a:lnTo>
                <a:lnTo>
                  <a:pt x="2471927" y="50292"/>
                </a:lnTo>
                <a:lnTo>
                  <a:pt x="2471928" y="76961"/>
                </a:lnTo>
                <a:lnTo>
                  <a:pt x="2473451" y="77724"/>
                </a:lnTo>
                <a:close/>
              </a:path>
              <a:path w="3809999" h="210312">
                <a:moveTo>
                  <a:pt x="2482595" y="59436"/>
                </a:moveTo>
                <a:lnTo>
                  <a:pt x="2481071" y="56388"/>
                </a:lnTo>
                <a:lnTo>
                  <a:pt x="2482595" y="76200"/>
                </a:lnTo>
                <a:lnTo>
                  <a:pt x="2482595" y="59436"/>
                </a:lnTo>
                <a:close/>
              </a:path>
              <a:path w="3809999" h="210312">
                <a:moveTo>
                  <a:pt x="2482595" y="76200"/>
                </a:moveTo>
                <a:lnTo>
                  <a:pt x="2481071" y="56388"/>
                </a:lnTo>
                <a:lnTo>
                  <a:pt x="2479547" y="53340"/>
                </a:lnTo>
                <a:lnTo>
                  <a:pt x="2476499" y="51816"/>
                </a:lnTo>
                <a:lnTo>
                  <a:pt x="2474975" y="77724"/>
                </a:lnTo>
                <a:lnTo>
                  <a:pt x="2479547" y="86868"/>
                </a:lnTo>
                <a:lnTo>
                  <a:pt x="2481071" y="82296"/>
                </a:lnTo>
                <a:lnTo>
                  <a:pt x="2482595" y="76200"/>
                </a:lnTo>
                <a:close/>
              </a:path>
              <a:path w="3809999" h="210312">
                <a:moveTo>
                  <a:pt x="2468879" y="59436"/>
                </a:moveTo>
                <a:lnTo>
                  <a:pt x="2471927" y="60960"/>
                </a:lnTo>
                <a:lnTo>
                  <a:pt x="2471927" y="50292"/>
                </a:lnTo>
                <a:lnTo>
                  <a:pt x="2467355" y="48768"/>
                </a:lnTo>
                <a:lnTo>
                  <a:pt x="2465831" y="59436"/>
                </a:lnTo>
                <a:lnTo>
                  <a:pt x="2470403" y="59436"/>
                </a:lnTo>
                <a:lnTo>
                  <a:pt x="2468879" y="59436"/>
                </a:lnTo>
                <a:close/>
              </a:path>
              <a:path w="3809999" h="210312">
                <a:moveTo>
                  <a:pt x="2464307" y="48768"/>
                </a:moveTo>
                <a:lnTo>
                  <a:pt x="2456687" y="50292"/>
                </a:lnTo>
                <a:lnTo>
                  <a:pt x="2458211" y="59436"/>
                </a:lnTo>
                <a:lnTo>
                  <a:pt x="2465831" y="59436"/>
                </a:lnTo>
                <a:lnTo>
                  <a:pt x="2467355" y="48768"/>
                </a:lnTo>
                <a:lnTo>
                  <a:pt x="2464307" y="48768"/>
                </a:lnTo>
                <a:close/>
              </a:path>
              <a:path w="3809999" h="210312">
                <a:moveTo>
                  <a:pt x="2458211" y="59436"/>
                </a:moveTo>
                <a:lnTo>
                  <a:pt x="2456687" y="50292"/>
                </a:lnTo>
                <a:lnTo>
                  <a:pt x="2456687" y="60960"/>
                </a:lnTo>
                <a:lnTo>
                  <a:pt x="2459735" y="59436"/>
                </a:lnTo>
                <a:lnTo>
                  <a:pt x="2458211" y="59436"/>
                </a:lnTo>
                <a:close/>
              </a:path>
              <a:path w="3809999" h="210312">
                <a:moveTo>
                  <a:pt x="2310383" y="199644"/>
                </a:moveTo>
                <a:lnTo>
                  <a:pt x="2298191" y="199644"/>
                </a:lnTo>
                <a:lnTo>
                  <a:pt x="2295143" y="198120"/>
                </a:lnTo>
                <a:lnTo>
                  <a:pt x="2295143" y="197358"/>
                </a:lnTo>
                <a:lnTo>
                  <a:pt x="2293619" y="62484"/>
                </a:lnTo>
                <a:lnTo>
                  <a:pt x="2290571" y="51816"/>
                </a:lnTo>
                <a:lnTo>
                  <a:pt x="2285999" y="54864"/>
                </a:lnTo>
                <a:lnTo>
                  <a:pt x="2284475" y="59436"/>
                </a:lnTo>
                <a:lnTo>
                  <a:pt x="2284475" y="199644"/>
                </a:lnTo>
                <a:lnTo>
                  <a:pt x="2285999" y="204216"/>
                </a:lnTo>
                <a:lnTo>
                  <a:pt x="2290571" y="207264"/>
                </a:lnTo>
                <a:lnTo>
                  <a:pt x="2293619" y="208788"/>
                </a:lnTo>
                <a:lnTo>
                  <a:pt x="2293619" y="196596"/>
                </a:lnTo>
                <a:lnTo>
                  <a:pt x="2295143" y="199644"/>
                </a:lnTo>
                <a:lnTo>
                  <a:pt x="2296667" y="208788"/>
                </a:lnTo>
                <a:lnTo>
                  <a:pt x="2308859" y="208788"/>
                </a:lnTo>
                <a:lnTo>
                  <a:pt x="2310383" y="199644"/>
                </a:lnTo>
                <a:close/>
              </a:path>
              <a:path w="3809999" h="210312">
                <a:moveTo>
                  <a:pt x="2298191" y="60960"/>
                </a:moveTo>
                <a:lnTo>
                  <a:pt x="2298191" y="50292"/>
                </a:lnTo>
                <a:lnTo>
                  <a:pt x="2295143" y="51816"/>
                </a:lnTo>
                <a:lnTo>
                  <a:pt x="2293619" y="62484"/>
                </a:lnTo>
                <a:lnTo>
                  <a:pt x="2295143" y="197358"/>
                </a:lnTo>
                <a:lnTo>
                  <a:pt x="2295143" y="59436"/>
                </a:lnTo>
                <a:lnTo>
                  <a:pt x="2296667" y="60960"/>
                </a:lnTo>
                <a:lnTo>
                  <a:pt x="2298191" y="60960"/>
                </a:lnTo>
                <a:close/>
              </a:path>
              <a:path w="3809999" h="210312">
                <a:moveTo>
                  <a:pt x="2295143" y="60960"/>
                </a:moveTo>
                <a:lnTo>
                  <a:pt x="2295143" y="59436"/>
                </a:lnTo>
                <a:lnTo>
                  <a:pt x="2295144" y="61975"/>
                </a:lnTo>
                <a:lnTo>
                  <a:pt x="2298191" y="60960"/>
                </a:lnTo>
                <a:lnTo>
                  <a:pt x="2296667" y="60960"/>
                </a:lnTo>
                <a:lnTo>
                  <a:pt x="2295143" y="59436"/>
                </a:lnTo>
                <a:lnTo>
                  <a:pt x="2295143" y="60960"/>
                </a:lnTo>
                <a:close/>
              </a:path>
              <a:path w="3809999" h="210312">
                <a:moveTo>
                  <a:pt x="2319527" y="59436"/>
                </a:moveTo>
                <a:lnTo>
                  <a:pt x="2318003" y="54864"/>
                </a:lnTo>
                <a:lnTo>
                  <a:pt x="2313431" y="51816"/>
                </a:lnTo>
                <a:lnTo>
                  <a:pt x="2308859" y="51816"/>
                </a:lnTo>
                <a:lnTo>
                  <a:pt x="2308859" y="83820"/>
                </a:lnTo>
                <a:lnTo>
                  <a:pt x="2310383" y="68580"/>
                </a:lnTo>
                <a:lnTo>
                  <a:pt x="2310383" y="62484"/>
                </a:lnTo>
                <a:lnTo>
                  <a:pt x="2308859" y="59436"/>
                </a:lnTo>
                <a:lnTo>
                  <a:pt x="2310383" y="62484"/>
                </a:lnTo>
                <a:lnTo>
                  <a:pt x="2319527" y="60960"/>
                </a:lnTo>
                <a:lnTo>
                  <a:pt x="2319527" y="59436"/>
                </a:lnTo>
                <a:close/>
              </a:path>
              <a:path w="3809999" h="210312">
                <a:moveTo>
                  <a:pt x="2301239" y="60960"/>
                </a:moveTo>
                <a:lnTo>
                  <a:pt x="2307335" y="60960"/>
                </a:lnTo>
                <a:lnTo>
                  <a:pt x="2308859" y="61722"/>
                </a:lnTo>
                <a:lnTo>
                  <a:pt x="2308859" y="51816"/>
                </a:lnTo>
                <a:lnTo>
                  <a:pt x="2302763" y="50292"/>
                </a:lnTo>
                <a:lnTo>
                  <a:pt x="2301239" y="60960"/>
                </a:lnTo>
                <a:close/>
              </a:path>
              <a:path w="3809999" h="210312">
                <a:moveTo>
                  <a:pt x="2299715" y="60960"/>
                </a:moveTo>
                <a:lnTo>
                  <a:pt x="2301239" y="60960"/>
                </a:lnTo>
                <a:lnTo>
                  <a:pt x="2302763" y="50292"/>
                </a:lnTo>
                <a:lnTo>
                  <a:pt x="2298191" y="50292"/>
                </a:lnTo>
                <a:lnTo>
                  <a:pt x="2298191" y="60960"/>
                </a:lnTo>
                <a:lnTo>
                  <a:pt x="2299715" y="60960"/>
                </a:lnTo>
                <a:close/>
              </a:path>
              <a:path w="3809999" h="210312">
                <a:moveTo>
                  <a:pt x="2311907" y="198120"/>
                </a:moveTo>
                <a:lnTo>
                  <a:pt x="2313431" y="198120"/>
                </a:lnTo>
                <a:lnTo>
                  <a:pt x="2314955" y="196596"/>
                </a:lnTo>
                <a:lnTo>
                  <a:pt x="2314955" y="156972"/>
                </a:lnTo>
                <a:lnTo>
                  <a:pt x="2322575" y="163068"/>
                </a:lnTo>
                <a:lnTo>
                  <a:pt x="2330195" y="167640"/>
                </a:lnTo>
                <a:lnTo>
                  <a:pt x="2322575" y="152400"/>
                </a:lnTo>
                <a:lnTo>
                  <a:pt x="2313431" y="141732"/>
                </a:lnTo>
                <a:lnTo>
                  <a:pt x="2313431" y="197357"/>
                </a:lnTo>
                <a:lnTo>
                  <a:pt x="2311907" y="198120"/>
                </a:lnTo>
                <a:close/>
              </a:path>
              <a:path w="3809999" h="210312">
                <a:moveTo>
                  <a:pt x="2319527" y="60960"/>
                </a:moveTo>
                <a:lnTo>
                  <a:pt x="2310383" y="62484"/>
                </a:lnTo>
                <a:lnTo>
                  <a:pt x="2310383" y="68580"/>
                </a:lnTo>
                <a:lnTo>
                  <a:pt x="2319527" y="71628"/>
                </a:lnTo>
                <a:lnTo>
                  <a:pt x="2325623" y="68580"/>
                </a:lnTo>
                <a:lnTo>
                  <a:pt x="2328671" y="53340"/>
                </a:lnTo>
                <a:lnTo>
                  <a:pt x="2319527" y="60960"/>
                </a:lnTo>
                <a:close/>
              </a:path>
              <a:path w="3809999" h="210312">
                <a:moveTo>
                  <a:pt x="2313431" y="141732"/>
                </a:moveTo>
                <a:lnTo>
                  <a:pt x="2322575" y="152400"/>
                </a:lnTo>
                <a:lnTo>
                  <a:pt x="2330195" y="167640"/>
                </a:lnTo>
                <a:lnTo>
                  <a:pt x="2333243" y="158496"/>
                </a:lnTo>
                <a:lnTo>
                  <a:pt x="2334767" y="158496"/>
                </a:lnTo>
                <a:lnTo>
                  <a:pt x="2328671" y="153924"/>
                </a:lnTo>
                <a:lnTo>
                  <a:pt x="2328671" y="155448"/>
                </a:lnTo>
                <a:lnTo>
                  <a:pt x="2313431" y="141732"/>
                </a:lnTo>
                <a:close/>
              </a:path>
              <a:path w="3809999" h="210312">
                <a:moveTo>
                  <a:pt x="2359151" y="60960"/>
                </a:moveTo>
                <a:lnTo>
                  <a:pt x="2357627" y="59436"/>
                </a:lnTo>
                <a:lnTo>
                  <a:pt x="2350007" y="48768"/>
                </a:lnTo>
                <a:lnTo>
                  <a:pt x="2343911" y="48768"/>
                </a:lnTo>
                <a:lnTo>
                  <a:pt x="2339339" y="50292"/>
                </a:lnTo>
                <a:lnTo>
                  <a:pt x="2328671" y="53340"/>
                </a:lnTo>
                <a:lnTo>
                  <a:pt x="2325623" y="68580"/>
                </a:lnTo>
                <a:lnTo>
                  <a:pt x="2333243" y="62484"/>
                </a:lnTo>
                <a:lnTo>
                  <a:pt x="2342387" y="59436"/>
                </a:lnTo>
                <a:lnTo>
                  <a:pt x="2350007" y="59436"/>
                </a:lnTo>
                <a:lnTo>
                  <a:pt x="2359151" y="60960"/>
                </a:lnTo>
                <a:close/>
              </a:path>
              <a:path w="3809999" h="210312">
                <a:moveTo>
                  <a:pt x="2319527" y="71628"/>
                </a:moveTo>
                <a:lnTo>
                  <a:pt x="2310383" y="68580"/>
                </a:lnTo>
                <a:lnTo>
                  <a:pt x="2308859" y="83820"/>
                </a:lnTo>
                <a:lnTo>
                  <a:pt x="2325623" y="68580"/>
                </a:lnTo>
                <a:lnTo>
                  <a:pt x="2319527" y="71628"/>
                </a:lnTo>
                <a:close/>
              </a:path>
              <a:path w="3809999" h="210312">
                <a:moveTo>
                  <a:pt x="2383535" y="131064"/>
                </a:moveTo>
                <a:lnTo>
                  <a:pt x="2378963" y="140208"/>
                </a:lnTo>
                <a:lnTo>
                  <a:pt x="2375915" y="147828"/>
                </a:lnTo>
                <a:lnTo>
                  <a:pt x="2369819" y="153924"/>
                </a:lnTo>
                <a:lnTo>
                  <a:pt x="2362199" y="158496"/>
                </a:lnTo>
                <a:lnTo>
                  <a:pt x="2356103" y="160020"/>
                </a:lnTo>
                <a:lnTo>
                  <a:pt x="2346959" y="161544"/>
                </a:lnTo>
                <a:lnTo>
                  <a:pt x="2357627" y="170688"/>
                </a:lnTo>
                <a:lnTo>
                  <a:pt x="2368295" y="167640"/>
                </a:lnTo>
                <a:lnTo>
                  <a:pt x="2375915" y="161544"/>
                </a:lnTo>
                <a:lnTo>
                  <a:pt x="2383535" y="153924"/>
                </a:lnTo>
                <a:lnTo>
                  <a:pt x="2383535" y="131064"/>
                </a:lnTo>
                <a:close/>
              </a:path>
              <a:path w="3809999" h="210312">
                <a:moveTo>
                  <a:pt x="2363723" y="156972"/>
                </a:moveTo>
                <a:lnTo>
                  <a:pt x="2354579" y="160020"/>
                </a:lnTo>
                <a:lnTo>
                  <a:pt x="2356103" y="160020"/>
                </a:lnTo>
                <a:lnTo>
                  <a:pt x="2362199" y="158496"/>
                </a:lnTo>
                <a:lnTo>
                  <a:pt x="2363723" y="156972"/>
                </a:lnTo>
                <a:close/>
              </a:path>
              <a:path w="3809999" h="210312">
                <a:moveTo>
                  <a:pt x="2395727" y="108204"/>
                </a:moveTo>
                <a:lnTo>
                  <a:pt x="2394203" y="97536"/>
                </a:lnTo>
                <a:lnTo>
                  <a:pt x="2392679" y="86868"/>
                </a:lnTo>
                <a:lnTo>
                  <a:pt x="2389631" y="76200"/>
                </a:lnTo>
                <a:lnTo>
                  <a:pt x="2385059" y="67056"/>
                </a:lnTo>
                <a:lnTo>
                  <a:pt x="2385059" y="109728"/>
                </a:lnTo>
                <a:lnTo>
                  <a:pt x="2388107" y="144780"/>
                </a:lnTo>
                <a:lnTo>
                  <a:pt x="2385059" y="97536"/>
                </a:lnTo>
                <a:lnTo>
                  <a:pt x="2388107" y="144780"/>
                </a:lnTo>
                <a:lnTo>
                  <a:pt x="2392679" y="134112"/>
                </a:lnTo>
                <a:lnTo>
                  <a:pt x="2394203" y="121920"/>
                </a:lnTo>
                <a:lnTo>
                  <a:pt x="2395727" y="108204"/>
                </a:lnTo>
                <a:close/>
              </a:path>
              <a:path w="3809999" h="210312">
                <a:moveTo>
                  <a:pt x="2377439" y="73152"/>
                </a:moveTo>
                <a:lnTo>
                  <a:pt x="2380487" y="80772"/>
                </a:lnTo>
                <a:lnTo>
                  <a:pt x="2380487" y="79248"/>
                </a:lnTo>
                <a:lnTo>
                  <a:pt x="2383535" y="88392"/>
                </a:lnTo>
                <a:lnTo>
                  <a:pt x="2385059" y="99060"/>
                </a:lnTo>
                <a:lnTo>
                  <a:pt x="2385059" y="67056"/>
                </a:lnTo>
                <a:lnTo>
                  <a:pt x="2378963" y="59436"/>
                </a:lnTo>
                <a:lnTo>
                  <a:pt x="2377439" y="73152"/>
                </a:lnTo>
                <a:close/>
              </a:path>
              <a:path w="3809999" h="210312">
                <a:moveTo>
                  <a:pt x="2385059" y="120396"/>
                </a:moveTo>
                <a:lnTo>
                  <a:pt x="2382011" y="131064"/>
                </a:lnTo>
                <a:lnTo>
                  <a:pt x="2383535" y="131064"/>
                </a:lnTo>
                <a:lnTo>
                  <a:pt x="2388107" y="144780"/>
                </a:lnTo>
                <a:lnTo>
                  <a:pt x="2385059" y="109728"/>
                </a:lnTo>
                <a:lnTo>
                  <a:pt x="2385059" y="120396"/>
                </a:lnTo>
                <a:close/>
              </a:path>
              <a:path w="3809999" h="210312">
                <a:moveTo>
                  <a:pt x="2377439" y="73152"/>
                </a:moveTo>
                <a:lnTo>
                  <a:pt x="2378963" y="59436"/>
                </a:lnTo>
                <a:lnTo>
                  <a:pt x="2371343" y="53340"/>
                </a:lnTo>
                <a:lnTo>
                  <a:pt x="2360675" y="50292"/>
                </a:lnTo>
                <a:lnTo>
                  <a:pt x="2350007" y="48768"/>
                </a:lnTo>
                <a:lnTo>
                  <a:pt x="2357627" y="59436"/>
                </a:lnTo>
                <a:lnTo>
                  <a:pt x="2366771" y="62484"/>
                </a:lnTo>
                <a:lnTo>
                  <a:pt x="2372867" y="67056"/>
                </a:lnTo>
                <a:lnTo>
                  <a:pt x="2377439" y="73152"/>
                </a:lnTo>
                <a:close/>
              </a:path>
              <a:path w="3809999" h="210312">
                <a:moveTo>
                  <a:pt x="2357627" y="170688"/>
                </a:moveTo>
                <a:lnTo>
                  <a:pt x="2346959" y="161544"/>
                </a:lnTo>
                <a:lnTo>
                  <a:pt x="2340863" y="161544"/>
                </a:lnTo>
                <a:lnTo>
                  <a:pt x="2333243" y="158496"/>
                </a:lnTo>
                <a:lnTo>
                  <a:pt x="2330195" y="167640"/>
                </a:lnTo>
                <a:lnTo>
                  <a:pt x="2337815" y="170688"/>
                </a:lnTo>
                <a:lnTo>
                  <a:pt x="2346959" y="172212"/>
                </a:lnTo>
                <a:lnTo>
                  <a:pt x="2357627" y="170688"/>
                </a:lnTo>
                <a:close/>
              </a:path>
              <a:path w="3809999" h="210312">
                <a:moveTo>
                  <a:pt x="2322575" y="163068"/>
                </a:moveTo>
                <a:lnTo>
                  <a:pt x="2314955" y="156972"/>
                </a:lnTo>
                <a:lnTo>
                  <a:pt x="2316479" y="207264"/>
                </a:lnTo>
                <a:lnTo>
                  <a:pt x="2322575" y="204216"/>
                </a:lnTo>
                <a:lnTo>
                  <a:pt x="2322575" y="163068"/>
                </a:lnTo>
                <a:close/>
              </a:path>
              <a:path w="3809999" h="210312">
                <a:moveTo>
                  <a:pt x="2310383" y="199644"/>
                </a:moveTo>
                <a:lnTo>
                  <a:pt x="2311907" y="208788"/>
                </a:lnTo>
                <a:lnTo>
                  <a:pt x="2313431" y="199644"/>
                </a:lnTo>
                <a:lnTo>
                  <a:pt x="2316479" y="207264"/>
                </a:lnTo>
                <a:lnTo>
                  <a:pt x="2314955" y="156972"/>
                </a:lnTo>
                <a:lnTo>
                  <a:pt x="2314955" y="196596"/>
                </a:lnTo>
                <a:lnTo>
                  <a:pt x="2313431" y="198120"/>
                </a:lnTo>
                <a:lnTo>
                  <a:pt x="2310383" y="199644"/>
                </a:lnTo>
                <a:close/>
              </a:path>
              <a:path w="3809999" h="210312">
                <a:moveTo>
                  <a:pt x="2293619" y="196596"/>
                </a:moveTo>
                <a:lnTo>
                  <a:pt x="2293619" y="208788"/>
                </a:lnTo>
                <a:lnTo>
                  <a:pt x="2296667" y="208788"/>
                </a:lnTo>
                <a:lnTo>
                  <a:pt x="2295143" y="199644"/>
                </a:lnTo>
                <a:lnTo>
                  <a:pt x="2293619" y="196596"/>
                </a:lnTo>
                <a:close/>
              </a:path>
              <a:path w="3809999" h="210312">
                <a:moveTo>
                  <a:pt x="2028443" y="158496"/>
                </a:moveTo>
                <a:lnTo>
                  <a:pt x="2025395" y="160020"/>
                </a:lnTo>
                <a:lnTo>
                  <a:pt x="2019299" y="160020"/>
                </a:lnTo>
                <a:lnTo>
                  <a:pt x="2016251" y="158496"/>
                </a:lnTo>
                <a:lnTo>
                  <a:pt x="2011679" y="158496"/>
                </a:lnTo>
                <a:lnTo>
                  <a:pt x="2011679" y="62484"/>
                </a:lnTo>
                <a:lnTo>
                  <a:pt x="2013203" y="51816"/>
                </a:lnTo>
                <a:lnTo>
                  <a:pt x="2008631" y="51816"/>
                </a:lnTo>
                <a:lnTo>
                  <a:pt x="2011679" y="169164"/>
                </a:lnTo>
                <a:lnTo>
                  <a:pt x="2014727" y="169164"/>
                </a:lnTo>
                <a:lnTo>
                  <a:pt x="2013203" y="160020"/>
                </a:lnTo>
                <a:lnTo>
                  <a:pt x="2014727" y="169164"/>
                </a:lnTo>
                <a:lnTo>
                  <a:pt x="2017775" y="169164"/>
                </a:lnTo>
                <a:lnTo>
                  <a:pt x="2017775" y="160020"/>
                </a:lnTo>
                <a:lnTo>
                  <a:pt x="2022347" y="169164"/>
                </a:lnTo>
                <a:lnTo>
                  <a:pt x="2026919" y="169164"/>
                </a:lnTo>
                <a:lnTo>
                  <a:pt x="2028443" y="158496"/>
                </a:lnTo>
                <a:close/>
              </a:path>
              <a:path w="3809999" h="210312">
                <a:moveTo>
                  <a:pt x="2013203" y="61975"/>
                </a:moveTo>
                <a:lnTo>
                  <a:pt x="2016251" y="60960"/>
                </a:lnTo>
                <a:lnTo>
                  <a:pt x="2013203" y="60960"/>
                </a:lnTo>
                <a:lnTo>
                  <a:pt x="2013203" y="59436"/>
                </a:lnTo>
                <a:lnTo>
                  <a:pt x="2011679" y="62484"/>
                </a:lnTo>
                <a:lnTo>
                  <a:pt x="2012441" y="158496"/>
                </a:lnTo>
                <a:lnTo>
                  <a:pt x="2013204" y="158495"/>
                </a:lnTo>
                <a:lnTo>
                  <a:pt x="2013203" y="61975"/>
                </a:lnTo>
                <a:close/>
              </a:path>
              <a:path w="3809999" h="210312">
                <a:moveTo>
                  <a:pt x="2011679" y="62484"/>
                </a:moveTo>
                <a:lnTo>
                  <a:pt x="2011679" y="158496"/>
                </a:lnTo>
                <a:lnTo>
                  <a:pt x="2011679" y="156972"/>
                </a:lnTo>
                <a:lnTo>
                  <a:pt x="2012441" y="158496"/>
                </a:lnTo>
                <a:lnTo>
                  <a:pt x="2011679" y="62484"/>
                </a:lnTo>
                <a:close/>
              </a:path>
              <a:path w="3809999" h="210312">
                <a:moveTo>
                  <a:pt x="2011679" y="62484"/>
                </a:moveTo>
                <a:lnTo>
                  <a:pt x="2013203" y="59436"/>
                </a:lnTo>
                <a:lnTo>
                  <a:pt x="2014727" y="60960"/>
                </a:lnTo>
                <a:lnTo>
                  <a:pt x="2017775" y="60960"/>
                </a:lnTo>
                <a:lnTo>
                  <a:pt x="2016251" y="50292"/>
                </a:lnTo>
                <a:lnTo>
                  <a:pt x="2013203" y="51816"/>
                </a:lnTo>
                <a:lnTo>
                  <a:pt x="2011679" y="62484"/>
                </a:lnTo>
                <a:close/>
              </a:path>
              <a:path w="3809999" h="210312">
                <a:moveTo>
                  <a:pt x="2011679" y="169164"/>
                </a:moveTo>
                <a:lnTo>
                  <a:pt x="2008631" y="51816"/>
                </a:lnTo>
                <a:lnTo>
                  <a:pt x="2004059" y="54864"/>
                </a:lnTo>
                <a:lnTo>
                  <a:pt x="2002535" y="59436"/>
                </a:lnTo>
                <a:lnTo>
                  <a:pt x="2002535" y="161544"/>
                </a:lnTo>
                <a:lnTo>
                  <a:pt x="2004059" y="164592"/>
                </a:lnTo>
                <a:lnTo>
                  <a:pt x="2008631" y="167640"/>
                </a:lnTo>
                <a:lnTo>
                  <a:pt x="2011679" y="169164"/>
                </a:lnTo>
                <a:close/>
              </a:path>
              <a:path w="3809999" h="210312">
                <a:moveTo>
                  <a:pt x="2013203" y="60960"/>
                </a:moveTo>
                <a:lnTo>
                  <a:pt x="2016251" y="60960"/>
                </a:lnTo>
                <a:lnTo>
                  <a:pt x="2014727" y="60960"/>
                </a:lnTo>
                <a:lnTo>
                  <a:pt x="2013203" y="59436"/>
                </a:lnTo>
                <a:lnTo>
                  <a:pt x="2013203" y="60960"/>
                </a:lnTo>
                <a:close/>
              </a:path>
              <a:path w="3809999" h="210312">
                <a:moveTo>
                  <a:pt x="2026919" y="83820"/>
                </a:moveTo>
                <a:lnTo>
                  <a:pt x="2043683" y="68580"/>
                </a:lnTo>
                <a:lnTo>
                  <a:pt x="2037587" y="59436"/>
                </a:lnTo>
                <a:lnTo>
                  <a:pt x="2028443" y="62484"/>
                </a:lnTo>
                <a:lnTo>
                  <a:pt x="2026919" y="60960"/>
                </a:lnTo>
                <a:lnTo>
                  <a:pt x="2026919" y="59436"/>
                </a:lnTo>
                <a:lnTo>
                  <a:pt x="2026919" y="60960"/>
                </a:lnTo>
                <a:lnTo>
                  <a:pt x="2028443" y="62484"/>
                </a:lnTo>
                <a:lnTo>
                  <a:pt x="2026919" y="51816"/>
                </a:lnTo>
                <a:lnTo>
                  <a:pt x="2026919" y="61722"/>
                </a:lnTo>
                <a:lnTo>
                  <a:pt x="2028443" y="68580"/>
                </a:lnTo>
                <a:lnTo>
                  <a:pt x="2037587" y="71628"/>
                </a:lnTo>
                <a:lnTo>
                  <a:pt x="2026919" y="83820"/>
                </a:lnTo>
                <a:close/>
              </a:path>
              <a:path w="3809999" h="210312">
                <a:moveTo>
                  <a:pt x="2029967" y="158496"/>
                </a:moveTo>
                <a:lnTo>
                  <a:pt x="2033015" y="158496"/>
                </a:lnTo>
                <a:lnTo>
                  <a:pt x="2032101" y="158800"/>
                </a:lnTo>
                <a:lnTo>
                  <a:pt x="2031492" y="159003"/>
                </a:lnTo>
                <a:lnTo>
                  <a:pt x="2028443" y="160020"/>
                </a:lnTo>
                <a:lnTo>
                  <a:pt x="2028443" y="158496"/>
                </a:lnTo>
                <a:lnTo>
                  <a:pt x="2026919" y="169164"/>
                </a:lnTo>
                <a:lnTo>
                  <a:pt x="2029967" y="169164"/>
                </a:lnTo>
                <a:lnTo>
                  <a:pt x="2031491" y="160020"/>
                </a:lnTo>
                <a:lnTo>
                  <a:pt x="2034539" y="167640"/>
                </a:lnTo>
                <a:lnTo>
                  <a:pt x="2033015" y="156972"/>
                </a:lnTo>
                <a:lnTo>
                  <a:pt x="2031492" y="157733"/>
                </a:lnTo>
                <a:lnTo>
                  <a:pt x="2029967" y="158496"/>
                </a:lnTo>
                <a:close/>
              </a:path>
              <a:path w="3809999" h="210312">
                <a:moveTo>
                  <a:pt x="2031492" y="158495"/>
                </a:moveTo>
                <a:lnTo>
                  <a:pt x="2031492" y="159003"/>
                </a:lnTo>
                <a:lnTo>
                  <a:pt x="2032101" y="158800"/>
                </a:lnTo>
                <a:lnTo>
                  <a:pt x="2032254" y="158495"/>
                </a:lnTo>
                <a:lnTo>
                  <a:pt x="2031492" y="158495"/>
                </a:lnTo>
                <a:close/>
              </a:path>
              <a:path w="3809999" h="210312">
                <a:moveTo>
                  <a:pt x="2031491" y="51816"/>
                </a:moveTo>
                <a:lnTo>
                  <a:pt x="2026919" y="51816"/>
                </a:lnTo>
                <a:lnTo>
                  <a:pt x="2028443" y="62484"/>
                </a:lnTo>
                <a:lnTo>
                  <a:pt x="2037587" y="59436"/>
                </a:lnTo>
                <a:lnTo>
                  <a:pt x="2036063" y="54864"/>
                </a:lnTo>
                <a:lnTo>
                  <a:pt x="2031491" y="51816"/>
                </a:lnTo>
                <a:close/>
              </a:path>
              <a:path w="3809999" h="210312">
                <a:moveTo>
                  <a:pt x="2058923" y="60960"/>
                </a:moveTo>
                <a:lnTo>
                  <a:pt x="2068067" y="59436"/>
                </a:lnTo>
                <a:lnTo>
                  <a:pt x="2066543" y="59436"/>
                </a:lnTo>
                <a:lnTo>
                  <a:pt x="2074163" y="59436"/>
                </a:lnTo>
                <a:lnTo>
                  <a:pt x="2081783" y="62484"/>
                </a:lnTo>
                <a:lnTo>
                  <a:pt x="2086355" y="53340"/>
                </a:lnTo>
                <a:lnTo>
                  <a:pt x="2077211" y="50292"/>
                </a:lnTo>
                <a:lnTo>
                  <a:pt x="2075687" y="59436"/>
                </a:lnTo>
                <a:lnTo>
                  <a:pt x="2077211" y="50292"/>
                </a:lnTo>
                <a:lnTo>
                  <a:pt x="2066543" y="48768"/>
                </a:lnTo>
                <a:lnTo>
                  <a:pt x="2058923" y="59436"/>
                </a:lnTo>
                <a:lnTo>
                  <a:pt x="2058923" y="60960"/>
                </a:lnTo>
                <a:close/>
              </a:path>
              <a:path w="3809999" h="210312">
                <a:moveTo>
                  <a:pt x="2078735" y="156972"/>
                </a:moveTo>
                <a:lnTo>
                  <a:pt x="2078735" y="89916"/>
                </a:lnTo>
                <a:lnTo>
                  <a:pt x="2075687" y="82296"/>
                </a:lnTo>
                <a:lnTo>
                  <a:pt x="2072639" y="77724"/>
                </a:lnTo>
                <a:lnTo>
                  <a:pt x="2069591" y="92964"/>
                </a:lnTo>
                <a:lnTo>
                  <a:pt x="2068067" y="76200"/>
                </a:lnTo>
                <a:lnTo>
                  <a:pt x="2066543" y="86868"/>
                </a:lnTo>
                <a:lnTo>
                  <a:pt x="2069591" y="94488"/>
                </a:lnTo>
                <a:lnTo>
                  <a:pt x="2068067" y="88392"/>
                </a:lnTo>
                <a:lnTo>
                  <a:pt x="2069591" y="94488"/>
                </a:lnTo>
                <a:lnTo>
                  <a:pt x="2071115" y="164592"/>
                </a:lnTo>
                <a:lnTo>
                  <a:pt x="2075687" y="167640"/>
                </a:lnTo>
                <a:lnTo>
                  <a:pt x="2078735" y="158496"/>
                </a:lnTo>
                <a:lnTo>
                  <a:pt x="2078735" y="156972"/>
                </a:lnTo>
                <a:close/>
              </a:path>
              <a:path w="3809999" h="210312">
                <a:moveTo>
                  <a:pt x="2071115" y="164592"/>
                </a:moveTo>
                <a:lnTo>
                  <a:pt x="2069591" y="94488"/>
                </a:lnTo>
                <a:lnTo>
                  <a:pt x="2069591" y="161544"/>
                </a:lnTo>
                <a:lnTo>
                  <a:pt x="2071115" y="164592"/>
                </a:lnTo>
                <a:close/>
              </a:path>
              <a:path w="3809999" h="210312">
                <a:moveTo>
                  <a:pt x="2057399" y="83820"/>
                </a:moveTo>
                <a:lnTo>
                  <a:pt x="2061971" y="83820"/>
                </a:lnTo>
                <a:lnTo>
                  <a:pt x="2065019" y="85344"/>
                </a:lnTo>
                <a:lnTo>
                  <a:pt x="2063495" y="83820"/>
                </a:lnTo>
                <a:lnTo>
                  <a:pt x="2063495" y="74676"/>
                </a:lnTo>
                <a:lnTo>
                  <a:pt x="2058923" y="73152"/>
                </a:lnTo>
                <a:lnTo>
                  <a:pt x="2057399" y="83820"/>
                </a:lnTo>
                <a:close/>
              </a:path>
              <a:path w="3809999" h="210312">
                <a:moveTo>
                  <a:pt x="2039111" y="164592"/>
                </a:moveTo>
                <a:lnTo>
                  <a:pt x="2040635" y="161544"/>
                </a:lnTo>
                <a:lnTo>
                  <a:pt x="2040635" y="94488"/>
                </a:lnTo>
                <a:lnTo>
                  <a:pt x="2045207" y="91440"/>
                </a:lnTo>
                <a:lnTo>
                  <a:pt x="2051303" y="86868"/>
                </a:lnTo>
                <a:lnTo>
                  <a:pt x="2049779" y="86868"/>
                </a:lnTo>
                <a:lnTo>
                  <a:pt x="2045207" y="77724"/>
                </a:lnTo>
                <a:lnTo>
                  <a:pt x="2039111" y="83820"/>
                </a:lnTo>
                <a:lnTo>
                  <a:pt x="2039111" y="164592"/>
                </a:lnTo>
                <a:close/>
              </a:path>
              <a:path w="3809999" h="210312">
                <a:moveTo>
                  <a:pt x="2040635" y="94488"/>
                </a:moveTo>
                <a:lnTo>
                  <a:pt x="2040635" y="161544"/>
                </a:lnTo>
                <a:lnTo>
                  <a:pt x="2040635" y="97536"/>
                </a:lnTo>
                <a:lnTo>
                  <a:pt x="2046731" y="91440"/>
                </a:lnTo>
                <a:lnTo>
                  <a:pt x="2045207" y="91440"/>
                </a:lnTo>
                <a:lnTo>
                  <a:pt x="2040635" y="94488"/>
                </a:lnTo>
                <a:close/>
              </a:path>
              <a:path w="3809999" h="210312">
                <a:moveTo>
                  <a:pt x="2039111" y="83820"/>
                </a:moveTo>
                <a:lnTo>
                  <a:pt x="2031491" y="91440"/>
                </a:lnTo>
                <a:lnTo>
                  <a:pt x="2033015" y="156972"/>
                </a:lnTo>
                <a:lnTo>
                  <a:pt x="2034539" y="167640"/>
                </a:lnTo>
                <a:lnTo>
                  <a:pt x="2039111" y="164592"/>
                </a:lnTo>
                <a:lnTo>
                  <a:pt x="2039111" y="83820"/>
                </a:lnTo>
                <a:close/>
              </a:path>
              <a:path w="3809999" h="210312">
                <a:moveTo>
                  <a:pt x="2037587" y="59436"/>
                </a:moveTo>
                <a:lnTo>
                  <a:pt x="2043683" y="68580"/>
                </a:lnTo>
                <a:lnTo>
                  <a:pt x="2051303" y="62484"/>
                </a:lnTo>
                <a:lnTo>
                  <a:pt x="2058923" y="59436"/>
                </a:lnTo>
                <a:lnTo>
                  <a:pt x="2066543" y="48768"/>
                </a:lnTo>
                <a:lnTo>
                  <a:pt x="2055875" y="50292"/>
                </a:lnTo>
                <a:lnTo>
                  <a:pt x="2046731" y="53340"/>
                </a:lnTo>
                <a:lnTo>
                  <a:pt x="2037587" y="59436"/>
                </a:lnTo>
                <a:close/>
              </a:path>
              <a:path w="3809999" h="210312">
                <a:moveTo>
                  <a:pt x="2028443" y="68580"/>
                </a:moveTo>
                <a:lnTo>
                  <a:pt x="2026919" y="61722"/>
                </a:lnTo>
                <a:lnTo>
                  <a:pt x="2026919" y="83820"/>
                </a:lnTo>
                <a:lnTo>
                  <a:pt x="2037587" y="71628"/>
                </a:lnTo>
                <a:lnTo>
                  <a:pt x="2028443" y="68580"/>
                </a:lnTo>
                <a:close/>
              </a:path>
              <a:path w="3809999" h="210312">
                <a:moveTo>
                  <a:pt x="2057399" y="83820"/>
                </a:moveTo>
                <a:lnTo>
                  <a:pt x="2058923" y="73152"/>
                </a:lnTo>
                <a:lnTo>
                  <a:pt x="2054351" y="83820"/>
                </a:lnTo>
                <a:lnTo>
                  <a:pt x="2051303" y="74676"/>
                </a:lnTo>
                <a:lnTo>
                  <a:pt x="2045207" y="77724"/>
                </a:lnTo>
                <a:lnTo>
                  <a:pt x="2049779" y="86868"/>
                </a:lnTo>
                <a:lnTo>
                  <a:pt x="2055875" y="83820"/>
                </a:lnTo>
                <a:lnTo>
                  <a:pt x="2057399" y="83820"/>
                </a:lnTo>
                <a:close/>
              </a:path>
              <a:path w="3809999" h="210312">
                <a:moveTo>
                  <a:pt x="2017775" y="60960"/>
                </a:moveTo>
                <a:lnTo>
                  <a:pt x="2025395" y="60960"/>
                </a:lnTo>
                <a:lnTo>
                  <a:pt x="2026919" y="61722"/>
                </a:lnTo>
                <a:lnTo>
                  <a:pt x="2026919" y="51816"/>
                </a:lnTo>
                <a:lnTo>
                  <a:pt x="2023871" y="50292"/>
                </a:lnTo>
                <a:lnTo>
                  <a:pt x="2020823" y="50292"/>
                </a:lnTo>
                <a:lnTo>
                  <a:pt x="2017775" y="60960"/>
                </a:lnTo>
                <a:close/>
              </a:path>
              <a:path w="3809999" h="210312">
                <a:moveTo>
                  <a:pt x="2063495" y="74676"/>
                </a:moveTo>
                <a:lnTo>
                  <a:pt x="2063495" y="83820"/>
                </a:lnTo>
                <a:lnTo>
                  <a:pt x="2066543" y="86868"/>
                </a:lnTo>
                <a:lnTo>
                  <a:pt x="2068067" y="76200"/>
                </a:lnTo>
                <a:lnTo>
                  <a:pt x="2063495" y="74676"/>
                </a:lnTo>
                <a:close/>
              </a:path>
              <a:path w="3809999" h="210312">
                <a:moveTo>
                  <a:pt x="2095499" y="158496"/>
                </a:moveTo>
                <a:lnTo>
                  <a:pt x="2092451" y="160020"/>
                </a:lnTo>
                <a:lnTo>
                  <a:pt x="2086355" y="160020"/>
                </a:lnTo>
                <a:lnTo>
                  <a:pt x="2083307" y="158496"/>
                </a:lnTo>
                <a:lnTo>
                  <a:pt x="2083307" y="160020"/>
                </a:lnTo>
                <a:lnTo>
                  <a:pt x="2080259" y="159003"/>
                </a:lnTo>
                <a:lnTo>
                  <a:pt x="2079650" y="158800"/>
                </a:lnTo>
                <a:lnTo>
                  <a:pt x="2078735" y="158496"/>
                </a:lnTo>
                <a:lnTo>
                  <a:pt x="2075687" y="167640"/>
                </a:lnTo>
                <a:lnTo>
                  <a:pt x="2081783" y="169164"/>
                </a:lnTo>
                <a:lnTo>
                  <a:pt x="2080259" y="160020"/>
                </a:lnTo>
                <a:lnTo>
                  <a:pt x="2081783" y="169164"/>
                </a:lnTo>
                <a:lnTo>
                  <a:pt x="2084831" y="169164"/>
                </a:lnTo>
                <a:lnTo>
                  <a:pt x="2084831" y="160020"/>
                </a:lnTo>
                <a:lnTo>
                  <a:pt x="2089403" y="169164"/>
                </a:lnTo>
                <a:lnTo>
                  <a:pt x="2093975" y="169164"/>
                </a:lnTo>
                <a:lnTo>
                  <a:pt x="2095499" y="158496"/>
                </a:lnTo>
                <a:close/>
              </a:path>
              <a:path w="3809999" h="210312">
                <a:moveTo>
                  <a:pt x="2080259" y="96012"/>
                </a:moveTo>
                <a:lnTo>
                  <a:pt x="2078735" y="89916"/>
                </a:lnTo>
                <a:lnTo>
                  <a:pt x="2079650" y="158800"/>
                </a:lnTo>
                <a:lnTo>
                  <a:pt x="2080259" y="159003"/>
                </a:lnTo>
                <a:lnTo>
                  <a:pt x="2080259" y="96012"/>
                </a:lnTo>
                <a:close/>
              </a:path>
              <a:path w="3809999" h="210312">
                <a:moveTo>
                  <a:pt x="2097023" y="158496"/>
                </a:moveTo>
                <a:lnTo>
                  <a:pt x="2100071" y="158496"/>
                </a:lnTo>
                <a:lnTo>
                  <a:pt x="2099157" y="158800"/>
                </a:lnTo>
                <a:lnTo>
                  <a:pt x="2098548" y="159003"/>
                </a:lnTo>
                <a:lnTo>
                  <a:pt x="2095499" y="160020"/>
                </a:lnTo>
                <a:lnTo>
                  <a:pt x="2095499" y="158496"/>
                </a:lnTo>
                <a:lnTo>
                  <a:pt x="2093975" y="169164"/>
                </a:lnTo>
                <a:lnTo>
                  <a:pt x="2097023" y="169164"/>
                </a:lnTo>
                <a:lnTo>
                  <a:pt x="2098547" y="160020"/>
                </a:lnTo>
                <a:lnTo>
                  <a:pt x="2101595" y="167640"/>
                </a:lnTo>
                <a:lnTo>
                  <a:pt x="2100071" y="156972"/>
                </a:lnTo>
                <a:lnTo>
                  <a:pt x="2098547" y="157734"/>
                </a:lnTo>
                <a:lnTo>
                  <a:pt x="2097023" y="158496"/>
                </a:lnTo>
                <a:close/>
              </a:path>
              <a:path w="3809999" h="210312">
                <a:moveTo>
                  <a:pt x="2097023" y="80772"/>
                </a:moveTo>
                <a:lnTo>
                  <a:pt x="2098547" y="89916"/>
                </a:lnTo>
                <a:lnTo>
                  <a:pt x="2100071" y="156972"/>
                </a:lnTo>
                <a:lnTo>
                  <a:pt x="2101595" y="167640"/>
                </a:lnTo>
                <a:lnTo>
                  <a:pt x="2106167" y="164592"/>
                </a:lnTo>
                <a:lnTo>
                  <a:pt x="2107691" y="161544"/>
                </a:lnTo>
                <a:lnTo>
                  <a:pt x="2107691" y="88392"/>
                </a:lnTo>
                <a:lnTo>
                  <a:pt x="2106167" y="79248"/>
                </a:lnTo>
                <a:lnTo>
                  <a:pt x="2103119" y="70104"/>
                </a:lnTo>
                <a:lnTo>
                  <a:pt x="2100071" y="64008"/>
                </a:lnTo>
                <a:lnTo>
                  <a:pt x="2098547" y="88392"/>
                </a:lnTo>
                <a:lnTo>
                  <a:pt x="2097023" y="80772"/>
                </a:lnTo>
                <a:close/>
              </a:path>
              <a:path w="3809999" h="210312">
                <a:moveTo>
                  <a:pt x="2098547" y="99060"/>
                </a:moveTo>
                <a:lnTo>
                  <a:pt x="2098547" y="157734"/>
                </a:lnTo>
                <a:lnTo>
                  <a:pt x="2100071" y="156972"/>
                </a:lnTo>
                <a:lnTo>
                  <a:pt x="2098547" y="89916"/>
                </a:lnTo>
                <a:lnTo>
                  <a:pt x="2098547" y="99060"/>
                </a:lnTo>
                <a:close/>
              </a:path>
              <a:path w="3809999" h="210312">
                <a:moveTo>
                  <a:pt x="2098547" y="158495"/>
                </a:moveTo>
                <a:lnTo>
                  <a:pt x="2098548" y="159003"/>
                </a:lnTo>
                <a:lnTo>
                  <a:pt x="2099157" y="158800"/>
                </a:lnTo>
                <a:lnTo>
                  <a:pt x="2099309" y="158495"/>
                </a:lnTo>
                <a:lnTo>
                  <a:pt x="2098547" y="158495"/>
                </a:lnTo>
                <a:close/>
              </a:path>
              <a:path w="3809999" h="210312">
                <a:moveTo>
                  <a:pt x="2093975" y="74676"/>
                </a:moveTo>
                <a:lnTo>
                  <a:pt x="2097023" y="82296"/>
                </a:lnTo>
                <a:lnTo>
                  <a:pt x="2097023" y="80772"/>
                </a:lnTo>
                <a:lnTo>
                  <a:pt x="2098547" y="88392"/>
                </a:lnTo>
                <a:lnTo>
                  <a:pt x="2100071" y="64008"/>
                </a:lnTo>
                <a:lnTo>
                  <a:pt x="2093975" y="57912"/>
                </a:lnTo>
                <a:lnTo>
                  <a:pt x="2093975" y="74676"/>
                </a:lnTo>
                <a:close/>
              </a:path>
              <a:path w="3809999" h="210312">
                <a:moveTo>
                  <a:pt x="2086355" y="65532"/>
                </a:moveTo>
                <a:lnTo>
                  <a:pt x="2090927" y="70104"/>
                </a:lnTo>
                <a:lnTo>
                  <a:pt x="2090927" y="68580"/>
                </a:lnTo>
                <a:lnTo>
                  <a:pt x="2093975" y="74676"/>
                </a:lnTo>
                <a:lnTo>
                  <a:pt x="2093975" y="57912"/>
                </a:lnTo>
                <a:lnTo>
                  <a:pt x="2087879" y="65532"/>
                </a:lnTo>
                <a:lnTo>
                  <a:pt x="2086355" y="65532"/>
                </a:lnTo>
                <a:close/>
              </a:path>
              <a:path w="3809999" h="210312">
                <a:moveTo>
                  <a:pt x="2086355" y="53340"/>
                </a:moveTo>
                <a:lnTo>
                  <a:pt x="2081783" y="62484"/>
                </a:lnTo>
                <a:lnTo>
                  <a:pt x="2087879" y="65532"/>
                </a:lnTo>
                <a:lnTo>
                  <a:pt x="2093975" y="57912"/>
                </a:lnTo>
                <a:lnTo>
                  <a:pt x="2086355" y="53340"/>
                </a:lnTo>
                <a:close/>
              </a:path>
              <a:path w="3809999" h="210312">
                <a:moveTo>
                  <a:pt x="1664207" y="140208"/>
                </a:moveTo>
                <a:lnTo>
                  <a:pt x="1664207" y="128016"/>
                </a:lnTo>
                <a:lnTo>
                  <a:pt x="1664207" y="141732"/>
                </a:lnTo>
                <a:lnTo>
                  <a:pt x="1665731" y="161544"/>
                </a:lnTo>
                <a:lnTo>
                  <a:pt x="1665731" y="144780"/>
                </a:lnTo>
                <a:lnTo>
                  <a:pt x="1667255" y="146304"/>
                </a:lnTo>
                <a:lnTo>
                  <a:pt x="1664207" y="140208"/>
                </a:lnTo>
                <a:close/>
              </a:path>
              <a:path w="3809999" h="210312">
                <a:moveTo>
                  <a:pt x="1667255" y="121920"/>
                </a:moveTo>
                <a:lnTo>
                  <a:pt x="1670303" y="115824"/>
                </a:lnTo>
                <a:lnTo>
                  <a:pt x="1670303" y="103632"/>
                </a:lnTo>
                <a:lnTo>
                  <a:pt x="1662683" y="109728"/>
                </a:lnTo>
                <a:lnTo>
                  <a:pt x="1661159" y="156972"/>
                </a:lnTo>
                <a:lnTo>
                  <a:pt x="1665731" y="161544"/>
                </a:lnTo>
                <a:lnTo>
                  <a:pt x="1664207" y="141732"/>
                </a:lnTo>
                <a:lnTo>
                  <a:pt x="1664207" y="128016"/>
                </a:lnTo>
                <a:lnTo>
                  <a:pt x="1667255" y="120396"/>
                </a:lnTo>
                <a:lnTo>
                  <a:pt x="1667255" y="121920"/>
                </a:lnTo>
                <a:close/>
              </a:path>
              <a:path w="3809999" h="210312">
                <a:moveTo>
                  <a:pt x="1653539" y="134112"/>
                </a:moveTo>
                <a:lnTo>
                  <a:pt x="1655063" y="143256"/>
                </a:lnTo>
                <a:lnTo>
                  <a:pt x="1656587" y="150876"/>
                </a:lnTo>
                <a:lnTo>
                  <a:pt x="1661159" y="156972"/>
                </a:lnTo>
                <a:lnTo>
                  <a:pt x="1662683" y="109728"/>
                </a:lnTo>
                <a:lnTo>
                  <a:pt x="1658111" y="115824"/>
                </a:lnTo>
                <a:lnTo>
                  <a:pt x="1655063" y="124968"/>
                </a:lnTo>
                <a:lnTo>
                  <a:pt x="1653539" y="134112"/>
                </a:lnTo>
                <a:close/>
              </a:path>
              <a:path w="3809999" h="210312">
                <a:moveTo>
                  <a:pt x="1674875" y="77724"/>
                </a:moveTo>
                <a:lnTo>
                  <a:pt x="1671827" y="79248"/>
                </a:lnTo>
                <a:lnTo>
                  <a:pt x="1671827" y="80772"/>
                </a:lnTo>
                <a:lnTo>
                  <a:pt x="1671065" y="80771"/>
                </a:lnTo>
                <a:lnTo>
                  <a:pt x="1670304" y="80009"/>
                </a:lnTo>
                <a:lnTo>
                  <a:pt x="1669796" y="80263"/>
                </a:lnTo>
                <a:lnTo>
                  <a:pt x="1668779" y="79248"/>
                </a:lnTo>
                <a:lnTo>
                  <a:pt x="1667255" y="59436"/>
                </a:lnTo>
                <a:lnTo>
                  <a:pt x="1662683" y="60960"/>
                </a:lnTo>
                <a:lnTo>
                  <a:pt x="1659635" y="67056"/>
                </a:lnTo>
                <a:lnTo>
                  <a:pt x="1659635" y="70104"/>
                </a:lnTo>
                <a:lnTo>
                  <a:pt x="1661159" y="83820"/>
                </a:lnTo>
                <a:lnTo>
                  <a:pt x="1664207" y="88392"/>
                </a:lnTo>
                <a:lnTo>
                  <a:pt x="1668779" y="91440"/>
                </a:lnTo>
                <a:lnTo>
                  <a:pt x="1668779" y="80772"/>
                </a:lnTo>
                <a:lnTo>
                  <a:pt x="1670303" y="80772"/>
                </a:lnTo>
                <a:lnTo>
                  <a:pt x="1671827" y="82296"/>
                </a:lnTo>
                <a:lnTo>
                  <a:pt x="1673351" y="89916"/>
                </a:lnTo>
                <a:lnTo>
                  <a:pt x="1674875" y="77724"/>
                </a:lnTo>
                <a:close/>
              </a:path>
              <a:path w="3809999" h="210312">
                <a:moveTo>
                  <a:pt x="1670304" y="80009"/>
                </a:moveTo>
                <a:lnTo>
                  <a:pt x="1671065" y="80771"/>
                </a:lnTo>
                <a:lnTo>
                  <a:pt x="1670812" y="80263"/>
                </a:lnTo>
                <a:lnTo>
                  <a:pt x="1670608" y="79857"/>
                </a:lnTo>
                <a:lnTo>
                  <a:pt x="1670303" y="79248"/>
                </a:lnTo>
                <a:lnTo>
                  <a:pt x="1670303" y="56388"/>
                </a:lnTo>
                <a:lnTo>
                  <a:pt x="1668779" y="79248"/>
                </a:lnTo>
                <a:lnTo>
                  <a:pt x="1669796" y="80263"/>
                </a:lnTo>
                <a:lnTo>
                  <a:pt x="1670304" y="80009"/>
                </a:lnTo>
                <a:close/>
              </a:path>
              <a:path w="3809999" h="210312">
                <a:moveTo>
                  <a:pt x="1670303" y="74676"/>
                </a:moveTo>
                <a:lnTo>
                  <a:pt x="1670303" y="71628"/>
                </a:lnTo>
                <a:lnTo>
                  <a:pt x="1671523" y="67970"/>
                </a:lnTo>
                <a:lnTo>
                  <a:pt x="1673351" y="67056"/>
                </a:lnTo>
                <a:lnTo>
                  <a:pt x="1671827" y="67056"/>
                </a:lnTo>
                <a:lnTo>
                  <a:pt x="1670303" y="68580"/>
                </a:lnTo>
                <a:lnTo>
                  <a:pt x="1670303" y="56388"/>
                </a:lnTo>
                <a:lnTo>
                  <a:pt x="1670303" y="74676"/>
                </a:lnTo>
                <a:close/>
              </a:path>
              <a:path w="3809999" h="210312">
                <a:moveTo>
                  <a:pt x="1731263" y="141732"/>
                </a:moveTo>
                <a:lnTo>
                  <a:pt x="1717547" y="153924"/>
                </a:lnTo>
                <a:lnTo>
                  <a:pt x="1722119" y="161544"/>
                </a:lnTo>
                <a:lnTo>
                  <a:pt x="1717547" y="153924"/>
                </a:lnTo>
                <a:lnTo>
                  <a:pt x="1711451" y="158496"/>
                </a:lnTo>
                <a:lnTo>
                  <a:pt x="1703831" y="160020"/>
                </a:lnTo>
                <a:lnTo>
                  <a:pt x="1694687" y="161544"/>
                </a:lnTo>
                <a:lnTo>
                  <a:pt x="1688591" y="161544"/>
                </a:lnTo>
                <a:lnTo>
                  <a:pt x="1682495" y="160020"/>
                </a:lnTo>
                <a:lnTo>
                  <a:pt x="1676399" y="156972"/>
                </a:lnTo>
                <a:lnTo>
                  <a:pt x="1677923" y="156972"/>
                </a:lnTo>
                <a:lnTo>
                  <a:pt x="1671827" y="153924"/>
                </a:lnTo>
                <a:lnTo>
                  <a:pt x="1673351" y="155448"/>
                </a:lnTo>
                <a:lnTo>
                  <a:pt x="1679447" y="169164"/>
                </a:lnTo>
                <a:lnTo>
                  <a:pt x="1687067" y="170688"/>
                </a:lnTo>
                <a:lnTo>
                  <a:pt x="1696211" y="170688"/>
                </a:lnTo>
                <a:lnTo>
                  <a:pt x="1696211" y="161544"/>
                </a:lnTo>
                <a:lnTo>
                  <a:pt x="1705355" y="170688"/>
                </a:lnTo>
                <a:lnTo>
                  <a:pt x="1714499" y="167640"/>
                </a:lnTo>
                <a:lnTo>
                  <a:pt x="1722773" y="163503"/>
                </a:lnTo>
                <a:lnTo>
                  <a:pt x="1722119" y="152400"/>
                </a:lnTo>
                <a:lnTo>
                  <a:pt x="1731263" y="141732"/>
                </a:lnTo>
                <a:close/>
              </a:path>
              <a:path w="3809999" h="210312">
                <a:moveTo>
                  <a:pt x="1682495" y="62484"/>
                </a:moveTo>
                <a:lnTo>
                  <a:pt x="1694687" y="59436"/>
                </a:lnTo>
                <a:lnTo>
                  <a:pt x="1693163" y="50292"/>
                </a:lnTo>
                <a:lnTo>
                  <a:pt x="1680971" y="53340"/>
                </a:lnTo>
                <a:lnTo>
                  <a:pt x="1679447" y="64008"/>
                </a:lnTo>
                <a:lnTo>
                  <a:pt x="1684019" y="62484"/>
                </a:lnTo>
                <a:lnTo>
                  <a:pt x="1682495" y="62484"/>
                </a:lnTo>
                <a:close/>
              </a:path>
              <a:path w="3809999" h="210312">
                <a:moveTo>
                  <a:pt x="1674875" y="54864"/>
                </a:moveTo>
                <a:lnTo>
                  <a:pt x="1670303" y="56388"/>
                </a:lnTo>
                <a:lnTo>
                  <a:pt x="1671827" y="67056"/>
                </a:lnTo>
                <a:lnTo>
                  <a:pt x="1674875" y="65532"/>
                </a:lnTo>
                <a:lnTo>
                  <a:pt x="1679447" y="64008"/>
                </a:lnTo>
                <a:lnTo>
                  <a:pt x="1680971" y="53340"/>
                </a:lnTo>
                <a:lnTo>
                  <a:pt x="1674875" y="54864"/>
                </a:lnTo>
                <a:close/>
              </a:path>
              <a:path w="3809999" h="210312">
                <a:moveTo>
                  <a:pt x="1670303" y="56388"/>
                </a:moveTo>
                <a:lnTo>
                  <a:pt x="1670303" y="79248"/>
                </a:lnTo>
                <a:lnTo>
                  <a:pt x="1670303" y="56388"/>
                </a:lnTo>
                <a:close/>
              </a:path>
              <a:path w="3809999" h="210312">
                <a:moveTo>
                  <a:pt x="1659635" y="74676"/>
                </a:moveTo>
                <a:lnTo>
                  <a:pt x="1659635" y="79248"/>
                </a:lnTo>
                <a:lnTo>
                  <a:pt x="1661159" y="83820"/>
                </a:lnTo>
                <a:lnTo>
                  <a:pt x="1659635" y="70104"/>
                </a:lnTo>
                <a:lnTo>
                  <a:pt x="1659635" y="74676"/>
                </a:lnTo>
                <a:close/>
              </a:path>
              <a:path w="3809999" h="210312">
                <a:moveTo>
                  <a:pt x="1729739" y="156972"/>
                </a:moveTo>
                <a:lnTo>
                  <a:pt x="1722773" y="163503"/>
                </a:lnTo>
                <a:lnTo>
                  <a:pt x="1723643" y="163068"/>
                </a:lnTo>
                <a:lnTo>
                  <a:pt x="1726691" y="167640"/>
                </a:lnTo>
                <a:lnTo>
                  <a:pt x="1729739" y="169164"/>
                </a:lnTo>
                <a:lnTo>
                  <a:pt x="1729739" y="158496"/>
                </a:lnTo>
                <a:lnTo>
                  <a:pt x="1731263" y="158496"/>
                </a:lnTo>
                <a:lnTo>
                  <a:pt x="1731263" y="141732"/>
                </a:lnTo>
                <a:lnTo>
                  <a:pt x="1722119" y="152400"/>
                </a:lnTo>
                <a:lnTo>
                  <a:pt x="1722773" y="163503"/>
                </a:lnTo>
                <a:lnTo>
                  <a:pt x="1729739" y="156972"/>
                </a:lnTo>
                <a:close/>
              </a:path>
              <a:path w="3809999" h="210312">
                <a:moveTo>
                  <a:pt x="1705355" y="59436"/>
                </a:moveTo>
                <a:lnTo>
                  <a:pt x="1716023" y="59436"/>
                </a:lnTo>
                <a:lnTo>
                  <a:pt x="1725167" y="60960"/>
                </a:lnTo>
                <a:lnTo>
                  <a:pt x="1731263" y="64008"/>
                </a:lnTo>
                <a:lnTo>
                  <a:pt x="1737359" y="67056"/>
                </a:lnTo>
                <a:lnTo>
                  <a:pt x="1740407" y="71628"/>
                </a:lnTo>
                <a:lnTo>
                  <a:pt x="1743455" y="77724"/>
                </a:lnTo>
                <a:lnTo>
                  <a:pt x="1743455" y="59436"/>
                </a:lnTo>
                <a:lnTo>
                  <a:pt x="1735835" y="54864"/>
                </a:lnTo>
                <a:lnTo>
                  <a:pt x="1728215" y="51816"/>
                </a:lnTo>
                <a:lnTo>
                  <a:pt x="1717547" y="50292"/>
                </a:lnTo>
                <a:lnTo>
                  <a:pt x="1706879" y="48768"/>
                </a:lnTo>
                <a:lnTo>
                  <a:pt x="1705355" y="59436"/>
                </a:lnTo>
                <a:close/>
              </a:path>
              <a:path w="3809999" h="210312">
                <a:moveTo>
                  <a:pt x="1694687" y="60960"/>
                </a:moveTo>
                <a:lnTo>
                  <a:pt x="1700783" y="59436"/>
                </a:lnTo>
                <a:lnTo>
                  <a:pt x="1699259" y="59436"/>
                </a:lnTo>
                <a:lnTo>
                  <a:pt x="1705355" y="59436"/>
                </a:lnTo>
                <a:lnTo>
                  <a:pt x="1706879" y="48768"/>
                </a:lnTo>
                <a:lnTo>
                  <a:pt x="1699259" y="48768"/>
                </a:lnTo>
                <a:lnTo>
                  <a:pt x="1694687" y="59436"/>
                </a:lnTo>
                <a:lnTo>
                  <a:pt x="1694687" y="60960"/>
                </a:lnTo>
                <a:close/>
              </a:path>
              <a:path w="3809999" h="210312">
                <a:moveTo>
                  <a:pt x="1743455" y="169164"/>
                </a:moveTo>
                <a:lnTo>
                  <a:pt x="1746503" y="169164"/>
                </a:lnTo>
                <a:lnTo>
                  <a:pt x="1744979" y="160020"/>
                </a:lnTo>
                <a:lnTo>
                  <a:pt x="1744979" y="158496"/>
                </a:lnTo>
                <a:lnTo>
                  <a:pt x="1741931" y="160020"/>
                </a:lnTo>
                <a:lnTo>
                  <a:pt x="1738883" y="160020"/>
                </a:lnTo>
                <a:lnTo>
                  <a:pt x="1738883" y="169164"/>
                </a:lnTo>
                <a:lnTo>
                  <a:pt x="1743455" y="169164"/>
                </a:lnTo>
                <a:close/>
              </a:path>
              <a:path w="3809999" h="210312">
                <a:moveTo>
                  <a:pt x="1731263" y="158496"/>
                </a:moveTo>
                <a:lnTo>
                  <a:pt x="1731263" y="160020"/>
                </a:lnTo>
                <a:lnTo>
                  <a:pt x="1734311" y="169164"/>
                </a:lnTo>
                <a:lnTo>
                  <a:pt x="1738883" y="169164"/>
                </a:lnTo>
                <a:lnTo>
                  <a:pt x="1738883" y="160020"/>
                </a:lnTo>
                <a:lnTo>
                  <a:pt x="1734311" y="160020"/>
                </a:lnTo>
                <a:lnTo>
                  <a:pt x="1732787" y="161544"/>
                </a:lnTo>
                <a:lnTo>
                  <a:pt x="1731263" y="158496"/>
                </a:lnTo>
                <a:close/>
              </a:path>
              <a:path w="3809999" h="210312">
                <a:moveTo>
                  <a:pt x="1746503" y="169164"/>
                </a:moveTo>
                <a:lnTo>
                  <a:pt x="1749551" y="167640"/>
                </a:lnTo>
                <a:lnTo>
                  <a:pt x="1752599" y="166116"/>
                </a:lnTo>
                <a:lnTo>
                  <a:pt x="1755647" y="161544"/>
                </a:lnTo>
                <a:lnTo>
                  <a:pt x="1755647" y="92964"/>
                </a:lnTo>
                <a:lnTo>
                  <a:pt x="1754123" y="83820"/>
                </a:lnTo>
                <a:lnTo>
                  <a:pt x="1752599" y="74676"/>
                </a:lnTo>
                <a:lnTo>
                  <a:pt x="1749551" y="65532"/>
                </a:lnTo>
                <a:lnTo>
                  <a:pt x="1746503" y="169164"/>
                </a:lnTo>
                <a:close/>
              </a:path>
              <a:path w="3809999" h="210312">
                <a:moveTo>
                  <a:pt x="1746503" y="169164"/>
                </a:moveTo>
                <a:lnTo>
                  <a:pt x="1749551" y="65532"/>
                </a:lnTo>
                <a:lnTo>
                  <a:pt x="1744979" y="83820"/>
                </a:lnTo>
                <a:lnTo>
                  <a:pt x="1744979" y="160020"/>
                </a:lnTo>
                <a:lnTo>
                  <a:pt x="1746503" y="169164"/>
                </a:lnTo>
                <a:close/>
              </a:path>
              <a:path w="3809999" h="210312">
                <a:moveTo>
                  <a:pt x="1743455" y="59436"/>
                </a:moveTo>
                <a:lnTo>
                  <a:pt x="1743455" y="77724"/>
                </a:lnTo>
                <a:lnTo>
                  <a:pt x="1743455" y="76200"/>
                </a:lnTo>
                <a:lnTo>
                  <a:pt x="1744979" y="85344"/>
                </a:lnTo>
                <a:lnTo>
                  <a:pt x="1744979" y="83820"/>
                </a:lnTo>
                <a:lnTo>
                  <a:pt x="1749551" y="65532"/>
                </a:lnTo>
                <a:lnTo>
                  <a:pt x="1743455" y="59436"/>
                </a:lnTo>
                <a:close/>
              </a:path>
              <a:path w="3809999" h="210312">
                <a:moveTo>
                  <a:pt x="1729739" y="158496"/>
                </a:moveTo>
                <a:lnTo>
                  <a:pt x="1729739" y="169164"/>
                </a:lnTo>
                <a:lnTo>
                  <a:pt x="1734311" y="169164"/>
                </a:lnTo>
                <a:lnTo>
                  <a:pt x="1731263" y="160020"/>
                </a:lnTo>
                <a:lnTo>
                  <a:pt x="1731263" y="158496"/>
                </a:lnTo>
                <a:lnTo>
                  <a:pt x="1729739" y="158496"/>
                </a:lnTo>
                <a:close/>
              </a:path>
              <a:path w="3809999" h="210312">
                <a:moveTo>
                  <a:pt x="1723643" y="163068"/>
                </a:moveTo>
                <a:lnTo>
                  <a:pt x="1722773" y="163503"/>
                </a:lnTo>
                <a:lnTo>
                  <a:pt x="1723643" y="166116"/>
                </a:lnTo>
                <a:lnTo>
                  <a:pt x="1726691" y="167640"/>
                </a:lnTo>
                <a:lnTo>
                  <a:pt x="1723643" y="163068"/>
                </a:lnTo>
                <a:close/>
              </a:path>
              <a:path w="3809999" h="210312">
                <a:moveTo>
                  <a:pt x="1671827" y="166116"/>
                </a:moveTo>
                <a:lnTo>
                  <a:pt x="1679447" y="169164"/>
                </a:lnTo>
                <a:lnTo>
                  <a:pt x="1673351" y="155448"/>
                </a:lnTo>
                <a:lnTo>
                  <a:pt x="1668779" y="150876"/>
                </a:lnTo>
                <a:lnTo>
                  <a:pt x="1665731" y="144780"/>
                </a:lnTo>
                <a:lnTo>
                  <a:pt x="1665731" y="161544"/>
                </a:lnTo>
                <a:lnTo>
                  <a:pt x="1671827" y="166116"/>
                </a:lnTo>
                <a:close/>
              </a:path>
              <a:path w="3809999" h="210312">
                <a:moveTo>
                  <a:pt x="1670812" y="80263"/>
                </a:moveTo>
                <a:lnTo>
                  <a:pt x="1671065" y="80771"/>
                </a:lnTo>
                <a:lnTo>
                  <a:pt x="1671827" y="80772"/>
                </a:lnTo>
                <a:lnTo>
                  <a:pt x="1671827" y="79248"/>
                </a:lnTo>
                <a:lnTo>
                  <a:pt x="1670608" y="79857"/>
                </a:lnTo>
                <a:lnTo>
                  <a:pt x="1670812" y="80263"/>
                </a:lnTo>
                <a:close/>
              </a:path>
              <a:path w="3809999" h="210312">
                <a:moveTo>
                  <a:pt x="1722119" y="76200"/>
                </a:moveTo>
                <a:lnTo>
                  <a:pt x="1722119" y="94488"/>
                </a:lnTo>
                <a:lnTo>
                  <a:pt x="1717547" y="100584"/>
                </a:lnTo>
                <a:lnTo>
                  <a:pt x="1712975" y="94488"/>
                </a:lnTo>
                <a:lnTo>
                  <a:pt x="1699259" y="96012"/>
                </a:lnTo>
                <a:lnTo>
                  <a:pt x="1688591" y="97536"/>
                </a:lnTo>
                <a:lnTo>
                  <a:pt x="1677923" y="100584"/>
                </a:lnTo>
                <a:lnTo>
                  <a:pt x="1670303" y="103632"/>
                </a:lnTo>
                <a:lnTo>
                  <a:pt x="1670303" y="115824"/>
                </a:lnTo>
                <a:lnTo>
                  <a:pt x="1674875" y="112776"/>
                </a:lnTo>
                <a:lnTo>
                  <a:pt x="1680971" y="109728"/>
                </a:lnTo>
                <a:lnTo>
                  <a:pt x="1690115" y="106680"/>
                </a:lnTo>
                <a:lnTo>
                  <a:pt x="1700783" y="105156"/>
                </a:lnTo>
                <a:lnTo>
                  <a:pt x="1728215" y="105156"/>
                </a:lnTo>
                <a:lnTo>
                  <a:pt x="1722119" y="76200"/>
                </a:lnTo>
                <a:close/>
              </a:path>
              <a:path w="3809999" h="210312">
                <a:moveTo>
                  <a:pt x="1670303" y="115824"/>
                </a:moveTo>
                <a:lnTo>
                  <a:pt x="1670303" y="117348"/>
                </a:lnTo>
                <a:lnTo>
                  <a:pt x="1676399" y="112776"/>
                </a:lnTo>
                <a:lnTo>
                  <a:pt x="1674875" y="112776"/>
                </a:lnTo>
                <a:lnTo>
                  <a:pt x="1670303" y="115824"/>
                </a:lnTo>
                <a:close/>
              </a:path>
              <a:path w="3809999" h="210312">
                <a:moveTo>
                  <a:pt x="1682495" y="85344"/>
                </a:moveTo>
                <a:lnTo>
                  <a:pt x="1693163" y="82296"/>
                </a:lnTo>
                <a:lnTo>
                  <a:pt x="1691639" y="82296"/>
                </a:lnTo>
                <a:lnTo>
                  <a:pt x="1690115" y="71628"/>
                </a:lnTo>
                <a:lnTo>
                  <a:pt x="1679447" y="76200"/>
                </a:lnTo>
                <a:lnTo>
                  <a:pt x="1679447" y="86868"/>
                </a:lnTo>
                <a:lnTo>
                  <a:pt x="1684019" y="85344"/>
                </a:lnTo>
                <a:lnTo>
                  <a:pt x="1682495" y="85344"/>
                </a:lnTo>
                <a:close/>
              </a:path>
              <a:path w="3809999" h="210312">
                <a:moveTo>
                  <a:pt x="1676399" y="88392"/>
                </a:moveTo>
                <a:lnTo>
                  <a:pt x="1679447" y="86868"/>
                </a:lnTo>
                <a:lnTo>
                  <a:pt x="1679447" y="76200"/>
                </a:lnTo>
                <a:lnTo>
                  <a:pt x="1674875" y="77724"/>
                </a:lnTo>
                <a:lnTo>
                  <a:pt x="1673351" y="89916"/>
                </a:lnTo>
                <a:lnTo>
                  <a:pt x="1676399" y="88392"/>
                </a:lnTo>
                <a:close/>
              </a:path>
              <a:path w="3809999" h="210312">
                <a:moveTo>
                  <a:pt x="1670304" y="80771"/>
                </a:moveTo>
                <a:lnTo>
                  <a:pt x="1668779" y="80772"/>
                </a:lnTo>
                <a:lnTo>
                  <a:pt x="1673351" y="89916"/>
                </a:lnTo>
                <a:lnTo>
                  <a:pt x="1671827" y="82296"/>
                </a:lnTo>
                <a:lnTo>
                  <a:pt x="1670303" y="80772"/>
                </a:lnTo>
                <a:close/>
              </a:path>
              <a:path w="3809999" h="210312">
                <a:moveTo>
                  <a:pt x="1604771" y="158496"/>
                </a:moveTo>
                <a:lnTo>
                  <a:pt x="1601723" y="160020"/>
                </a:lnTo>
                <a:lnTo>
                  <a:pt x="1595627" y="160020"/>
                </a:lnTo>
                <a:lnTo>
                  <a:pt x="1592579" y="158496"/>
                </a:lnTo>
                <a:lnTo>
                  <a:pt x="1588007" y="158496"/>
                </a:lnTo>
                <a:lnTo>
                  <a:pt x="1588007" y="62484"/>
                </a:lnTo>
                <a:lnTo>
                  <a:pt x="1589531" y="51816"/>
                </a:lnTo>
                <a:lnTo>
                  <a:pt x="1584959" y="51816"/>
                </a:lnTo>
                <a:lnTo>
                  <a:pt x="1588007" y="169164"/>
                </a:lnTo>
                <a:lnTo>
                  <a:pt x="1591055" y="169164"/>
                </a:lnTo>
                <a:lnTo>
                  <a:pt x="1589531" y="160020"/>
                </a:lnTo>
                <a:lnTo>
                  <a:pt x="1591055" y="169164"/>
                </a:lnTo>
                <a:lnTo>
                  <a:pt x="1594103" y="169164"/>
                </a:lnTo>
                <a:lnTo>
                  <a:pt x="1594103" y="160020"/>
                </a:lnTo>
                <a:lnTo>
                  <a:pt x="1598675" y="169164"/>
                </a:lnTo>
                <a:lnTo>
                  <a:pt x="1603247" y="169164"/>
                </a:lnTo>
                <a:lnTo>
                  <a:pt x="1604771" y="158496"/>
                </a:lnTo>
                <a:close/>
              </a:path>
              <a:path w="3809999" h="210312">
                <a:moveTo>
                  <a:pt x="1589531" y="61975"/>
                </a:moveTo>
                <a:lnTo>
                  <a:pt x="1592579" y="60960"/>
                </a:lnTo>
                <a:lnTo>
                  <a:pt x="1589531" y="60960"/>
                </a:lnTo>
                <a:lnTo>
                  <a:pt x="1589531" y="59436"/>
                </a:lnTo>
                <a:lnTo>
                  <a:pt x="1588007" y="62484"/>
                </a:lnTo>
                <a:lnTo>
                  <a:pt x="1588769" y="158496"/>
                </a:lnTo>
                <a:lnTo>
                  <a:pt x="1589532" y="158495"/>
                </a:lnTo>
                <a:lnTo>
                  <a:pt x="1589531" y="61975"/>
                </a:lnTo>
                <a:close/>
              </a:path>
              <a:path w="3809999" h="210312">
                <a:moveTo>
                  <a:pt x="1588007" y="62484"/>
                </a:moveTo>
                <a:lnTo>
                  <a:pt x="1588007" y="158496"/>
                </a:lnTo>
                <a:lnTo>
                  <a:pt x="1588007" y="156972"/>
                </a:lnTo>
                <a:lnTo>
                  <a:pt x="1588769" y="158496"/>
                </a:lnTo>
                <a:lnTo>
                  <a:pt x="1588007" y="62484"/>
                </a:lnTo>
                <a:close/>
              </a:path>
              <a:path w="3809999" h="210312">
                <a:moveTo>
                  <a:pt x="1588007" y="62484"/>
                </a:moveTo>
                <a:lnTo>
                  <a:pt x="1589531" y="59436"/>
                </a:lnTo>
                <a:lnTo>
                  <a:pt x="1591055" y="60960"/>
                </a:lnTo>
                <a:lnTo>
                  <a:pt x="1594103" y="60960"/>
                </a:lnTo>
                <a:lnTo>
                  <a:pt x="1592579" y="50292"/>
                </a:lnTo>
                <a:lnTo>
                  <a:pt x="1589531" y="51816"/>
                </a:lnTo>
                <a:lnTo>
                  <a:pt x="1588007" y="62484"/>
                </a:lnTo>
                <a:close/>
              </a:path>
              <a:path w="3809999" h="210312">
                <a:moveTo>
                  <a:pt x="1588007" y="169164"/>
                </a:moveTo>
                <a:lnTo>
                  <a:pt x="1584959" y="51816"/>
                </a:lnTo>
                <a:lnTo>
                  <a:pt x="1580387" y="54864"/>
                </a:lnTo>
                <a:lnTo>
                  <a:pt x="1578863" y="59436"/>
                </a:lnTo>
                <a:lnTo>
                  <a:pt x="1578863" y="161544"/>
                </a:lnTo>
                <a:lnTo>
                  <a:pt x="1580387" y="164592"/>
                </a:lnTo>
                <a:lnTo>
                  <a:pt x="1584959" y="167640"/>
                </a:lnTo>
                <a:lnTo>
                  <a:pt x="1588007" y="169164"/>
                </a:lnTo>
                <a:close/>
              </a:path>
              <a:path w="3809999" h="210312">
                <a:moveTo>
                  <a:pt x="1589531" y="60960"/>
                </a:moveTo>
                <a:lnTo>
                  <a:pt x="1592579" y="60960"/>
                </a:lnTo>
                <a:lnTo>
                  <a:pt x="1591055" y="60960"/>
                </a:lnTo>
                <a:lnTo>
                  <a:pt x="1589531" y="59436"/>
                </a:lnTo>
                <a:lnTo>
                  <a:pt x="1589531" y="60960"/>
                </a:lnTo>
                <a:close/>
              </a:path>
              <a:path w="3809999" h="210312">
                <a:moveTo>
                  <a:pt x="1604771" y="70104"/>
                </a:moveTo>
                <a:lnTo>
                  <a:pt x="1603247" y="88392"/>
                </a:lnTo>
                <a:lnTo>
                  <a:pt x="1616963" y="70104"/>
                </a:lnTo>
                <a:lnTo>
                  <a:pt x="1615439" y="56388"/>
                </a:lnTo>
                <a:lnTo>
                  <a:pt x="1613534" y="58293"/>
                </a:lnTo>
                <a:lnTo>
                  <a:pt x="1612391" y="59436"/>
                </a:lnTo>
                <a:lnTo>
                  <a:pt x="1607819" y="51816"/>
                </a:lnTo>
                <a:lnTo>
                  <a:pt x="1603247" y="51816"/>
                </a:lnTo>
                <a:lnTo>
                  <a:pt x="1603247" y="88392"/>
                </a:lnTo>
                <a:lnTo>
                  <a:pt x="1604771" y="70104"/>
                </a:lnTo>
                <a:lnTo>
                  <a:pt x="1604771" y="62484"/>
                </a:lnTo>
                <a:lnTo>
                  <a:pt x="1603247" y="59436"/>
                </a:lnTo>
                <a:lnTo>
                  <a:pt x="1604771" y="62484"/>
                </a:lnTo>
                <a:lnTo>
                  <a:pt x="1607819" y="64008"/>
                </a:lnTo>
                <a:lnTo>
                  <a:pt x="1613915" y="73152"/>
                </a:lnTo>
                <a:lnTo>
                  <a:pt x="1613915" y="59436"/>
                </a:lnTo>
                <a:lnTo>
                  <a:pt x="1615439" y="71628"/>
                </a:lnTo>
                <a:lnTo>
                  <a:pt x="1613915" y="73152"/>
                </a:lnTo>
                <a:lnTo>
                  <a:pt x="1604771" y="70104"/>
                </a:lnTo>
                <a:close/>
              </a:path>
              <a:path w="3809999" h="210312">
                <a:moveTo>
                  <a:pt x="1606295" y="158496"/>
                </a:moveTo>
                <a:lnTo>
                  <a:pt x="1609343" y="158496"/>
                </a:lnTo>
                <a:lnTo>
                  <a:pt x="1608429" y="158800"/>
                </a:lnTo>
                <a:lnTo>
                  <a:pt x="1607820" y="159003"/>
                </a:lnTo>
                <a:lnTo>
                  <a:pt x="1604771" y="160020"/>
                </a:lnTo>
                <a:lnTo>
                  <a:pt x="1604771" y="158496"/>
                </a:lnTo>
                <a:lnTo>
                  <a:pt x="1603247" y="169164"/>
                </a:lnTo>
                <a:lnTo>
                  <a:pt x="1606295" y="169164"/>
                </a:lnTo>
                <a:lnTo>
                  <a:pt x="1607819" y="160020"/>
                </a:lnTo>
                <a:lnTo>
                  <a:pt x="1610867" y="167640"/>
                </a:lnTo>
                <a:lnTo>
                  <a:pt x="1609343" y="156972"/>
                </a:lnTo>
                <a:lnTo>
                  <a:pt x="1607820" y="157733"/>
                </a:lnTo>
                <a:lnTo>
                  <a:pt x="1606295" y="158496"/>
                </a:lnTo>
                <a:close/>
              </a:path>
              <a:path w="3809999" h="210312">
                <a:moveTo>
                  <a:pt x="1607820" y="158495"/>
                </a:moveTo>
                <a:lnTo>
                  <a:pt x="1607820" y="159003"/>
                </a:lnTo>
                <a:lnTo>
                  <a:pt x="1608429" y="158800"/>
                </a:lnTo>
                <a:lnTo>
                  <a:pt x="1608581" y="158495"/>
                </a:lnTo>
                <a:lnTo>
                  <a:pt x="1607820" y="158495"/>
                </a:lnTo>
                <a:close/>
              </a:path>
              <a:path w="3809999" h="210312">
                <a:moveTo>
                  <a:pt x="1612391" y="54864"/>
                </a:moveTo>
                <a:lnTo>
                  <a:pt x="1607819" y="51816"/>
                </a:lnTo>
                <a:lnTo>
                  <a:pt x="1612391" y="59436"/>
                </a:lnTo>
                <a:lnTo>
                  <a:pt x="1613534" y="58293"/>
                </a:lnTo>
                <a:lnTo>
                  <a:pt x="1612391" y="54864"/>
                </a:lnTo>
                <a:close/>
              </a:path>
              <a:path w="3809999" h="210312">
                <a:moveTo>
                  <a:pt x="1594103" y="60960"/>
                </a:moveTo>
                <a:lnTo>
                  <a:pt x="1601723" y="60960"/>
                </a:lnTo>
                <a:lnTo>
                  <a:pt x="1603247" y="61722"/>
                </a:lnTo>
                <a:lnTo>
                  <a:pt x="1603247" y="51816"/>
                </a:lnTo>
                <a:lnTo>
                  <a:pt x="1600199" y="50292"/>
                </a:lnTo>
                <a:lnTo>
                  <a:pt x="1597151" y="50292"/>
                </a:lnTo>
                <a:lnTo>
                  <a:pt x="1594103" y="60960"/>
                </a:lnTo>
                <a:close/>
              </a:path>
              <a:path w="3809999" h="210312">
                <a:moveTo>
                  <a:pt x="1627631" y="88392"/>
                </a:moveTo>
                <a:lnTo>
                  <a:pt x="1626107" y="88392"/>
                </a:lnTo>
                <a:lnTo>
                  <a:pt x="1626107" y="76200"/>
                </a:lnTo>
                <a:lnTo>
                  <a:pt x="1620011" y="80772"/>
                </a:lnTo>
                <a:lnTo>
                  <a:pt x="1616963" y="83820"/>
                </a:lnTo>
                <a:lnTo>
                  <a:pt x="1616963" y="100584"/>
                </a:lnTo>
                <a:lnTo>
                  <a:pt x="1620011" y="96012"/>
                </a:lnTo>
                <a:lnTo>
                  <a:pt x="1616963" y="97536"/>
                </a:lnTo>
                <a:lnTo>
                  <a:pt x="1620011" y="96012"/>
                </a:lnTo>
                <a:lnTo>
                  <a:pt x="1623059" y="92964"/>
                </a:lnTo>
                <a:lnTo>
                  <a:pt x="1624583" y="89916"/>
                </a:lnTo>
                <a:lnTo>
                  <a:pt x="1627631" y="88392"/>
                </a:lnTo>
                <a:close/>
              </a:path>
              <a:path w="3809999" h="210312">
                <a:moveTo>
                  <a:pt x="1616963" y="83820"/>
                </a:moveTo>
                <a:lnTo>
                  <a:pt x="1613915" y="86868"/>
                </a:lnTo>
                <a:lnTo>
                  <a:pt x="1615439" y="164592"/>
                </a:lnTo>
                <a:lnTo>
                  <a:pt x="1616963" y="161544"/>
                </a:lnTo>
                <a:lnTo>
                  <a:pt x="1616963" y="83820"/>
                </a:lnTo>
                <a:close/>
              </a:path>
              <a:path w="3809999" h="210312">
                <a:moveTo>
                  <a:pt x="1610867" y="89916"/>
                </a:moveTo>
                <a:lnTo>
                  <a:pt x="1607819" y="96012"/>
                </a:lnTo>
                <a:lnTo>
                  <a:pt x="1609343" y="156972"/>
                </a:lnTo>
                <a:lnTo>
                  <a:pt x="1610867" y="167640"/>
                </a:lnTo>
                <a:lnTo>
                  <a:pt x="1615439" y="164592"/>
                </a:lnTo>
                <a:lnTo>
                  <a:pt x="1613915" y="86868"/>
                </a:lnTo>
                <a:lnTo>
                  <a:pt x="1610867" y="89916"/>
                </a:lnTo>
                <a:close/>
              </a:path>
              <a:path w="3809999" h="210312">
                <a:moveTo>
                  <a:pt x="1624583" y="62484"/>
                </a:moveTo>
                <a:lnTo>
                  <a:pt x="1627631" y="60960"/>
                </a:lnTo>
                <a:lnTo>
                  <a:pt x="1627631" y="50292"/>
                </a:lnTo>
                <a:lnTo>
                  <a:pt x="1623059" y="51816"/>
                </a:lnTo>
                <a:lnTo>
                  <a:pt x="1623059" y="64008"/>
                </a:lnTo>
                <a:lnTo>
                  <a:pt x="1626107" y="62484"/>
                </a:lnTo>
                <a:lnTo>
                  <a:pt x="1624583" y="62484"/>
                </a:lnTo>
                <a:close/>
              </a:path>
              <a:path w="3809999" h="210312">
                <a:moveTo>
                  <a:pt x="1620011" y="53340"/>
                </a:moveTo>
                <a:lnTo>
                  <a:pt x="1615439" y="56388"/>
                </a:lnTo>
                <a:lnTo>
                  <a:pt x="1616963" y="70104"/>
                </a:lnTo>
                <a:lnTo>
                  <a:pt x="1620011" y="67056"/>
                </a:lnTo>
                <a:lnTo>
                  <a:pt x="1623059" y="64008"/>
                </a:lnTo>
                <a:lnTo>
                  <a:pt x="1623059" y="51816"/>
                </a:lnTo>
                <a:lnTo>
                  <a:pt x="1620011" y="53340"/>
                </a:lnTo>
                <a:close/>
              </a:path>
              <a:path w="3809999" h="210312">
                <a:moveTo>
                  <a:pt x="1714499" y="82296"/>
                </a:moveTo>
                <a:lnTo>
                  <a:pt x="1712975" y="82296"/>
                </a:lnTo>
                <a:lnTo>
                  <a:pt x="1715008" y="83311"/>
                </a:lnTo>
                <a:lnTo>
                  <a:pt x="1716023" y="83820"/>
                </a:lnTo>
                <a:lnTo>
                  <a:pt x="1714499" y="71628"/>
                </a:lnTo>
                <a:lnTo>
                  <a:pt x="1711451" y="80772"/>
                </a:lnTo>
                <a:lnTo>
                  <a:pt x="1709927" y="80772"/>
                </a:lnTo>
                <a:lnTo>
                  <a:pt x="1714499" y="82296"/>
                </a:lnTo>
                <a:close/>
              </a:path>
              <a:path w="3809999" h="210312">
                <a:moveTo>
                  <a:pt x="1712975" y="94488"/>
                </a:moveTo>
                <a:lnTo>
                  <a:pt x="1717547" y="100584"/>
                </a:lnTo>
                <a:lnTo>
                  <a:pt x="1722119" y="94488"/>
                </a:lnTo>
                <a:lnTo>
                  <a:pt x="1717547" y="88392"/>
                </a:lnTo>
                <a:lnTo>
                  <a:pt x="1716023" y="86868"/>
                </a:lnTo>
                <a:lnTo>
                  <a:pt x="1717547" y="89916"/>
                </a:lnTo>
                <a:lnTo>
                  <a:pt x="1717547" y="94488"/>
                </a:lnTo>
                <a:lnTo>
                  <a:pt x="1712975" y="94488"/>
                </a:lnTo>
                <a:close/>
              </a:path>
              <a:path w="3809999" h="210312">
                <a:moveTo>
                  <a:pt x="1719071" y="73152"/>
                </a:moveTo>
                <a:lnTo>
                  <a:pt x="1714499" y="71628"/>
                </a:lnTo>
                <a:lnTo>
                  <a:pt x="1716023" y="83820"/>
                </a:lnTo>
                <a:lnTo>
                  <a:pt x="1717547" y="88392"/>
                </a:lnTo>
                <a:lnTo>
                  <a:pt x="1722119" y="94488"/>
                </a:lnTo>
                <a:lnTo>
                  <a:pt x="1722119" y="76200"/>
                </a:lnTo>
                <a:lnTo>
                  <a:pt x="1719071" y="73152"/>
                </a:lnTo>
                <a:close/>
              </a:path>
              <a:path w="3809999" h="210312">
                <a:moveTo>
                  <a:pt x="1709927" y="70104"/>
                </a:moveTo>
                <a:lnTo>
                  <a:pt x="1703831" y="70104"/>
                </a:lnTo>
                <a:lnTo>
                  <a:pt x="1706879" y="80772"/>
                </a:lnTo>
                <a:lnTo>
                  <a:pt x="1711451" y="80772"/>
                </a:lnTo>
                <a:lnTo>
                  <a:pt x="1714499" y="71628"/>
                </a:lnTo>
                <a:lnTo>
                  <a:pt x="1709927" y="70104"/>
                </a:lnTo>
                <a:close/>
              </a:path>
              <a:path w="3809999" h="210312">
                <a:moveTo>
                  <a:pt x="1690115" y="71628"/>
                </a:moveTo>
                <a:lnTo>
                  <a:pt x="1691639" y="82296"/>
                </a:lnTo>
                <a:lnTo>
                  <a:pt x="1697735" y="80772"/>
                </a:lnTo>
                <a:lnTo>
                  <a:pt x="1706879" y="80772"/>
                </a:lnTo>
                <a:lnTo>
                  <a:pt x="1703831" y="70104"/>
                </a:lnTo>
                <a:lnTo>
                  <a:pt x="1696211" y="70104"/>
                </a:lnTo>
                <a:lnTo>
                  <a:pt x="1690115" y="71628"/>
                </a:lnTo>
                <a:close/>
              </a:path>
              <a:path w="3809999" h="210312">
                <a:moveTo>
                  <a:pt x="1726691" y="88392"/>
                </a:moveTo>
                <a:lnTo>
                  <a:pt x="1726691" y="83820"/>
                </a:lnTo>
                <a:lnTo>
                  <a:pt x="1725167" y="80772"/>
                </a:lnTo>
                <a:lnTo>
                  <a:pt x="1728215" y="105156"/>
                </a:lnTo>
                <a:lnTo>
                  <a:pt x="1728215" y="94488"/>
                </a:lnTo>
                <a:lnTo>
                  <a:pt x="1726691" y="88392"/>
                </a:lnTo>
                <a:close/>
              </a:path>
              <a:path w="3809999" h="210312">
                <a:moveTo>
                  <a:pt x="1635251" y="85344"/>
                </a:moveTo>
                <a:lnTo>
                  <a:pt x="1638299" y="86868"/>
                </a:lnTo>
                <a:lnTo>
                  <a:pt x="1638299" y="76200"/>
                </a:lnTo>
                <a:lnTo>
                  <a:pt x="1633727" y="74676"/>
                </a:lnTo>
                <a:lnTo>
                  <a:pt x="1632203" y="85344"/>
                </a:lnTo>
                <a:lnTo>
                  <a:pt x="1633727" y="74676"/>
                </a:lnTo>
                <a:lnTo>
                  <a:pt x="1626107" y="76200"/>
                </a:lnTo>
                <a:lnTo>
                  <a:pt x="1630679" y="85344"/>
                </a:lnTo>
                <a:lnTo>
                  <a:pt x="1636775" y="85344"/>
                </a:lnTo>
                <a:lnTo>
                  <a:pt x="1635251" y="85344"/>
                </a:lnTo>
                <a:close/>
              </a:path>
              <a:path w="3809999" h="210312">
                <a:moveTo>
                  <a:pt x="1607819" y="64008"/>
                </a:moveTo>
                <a:lnTo>
                  <a:pt x="1604771" y="62484"/>
                </a:lnTo>
                <a:lnTo>
                  <a:pt x="1604771" y="70104"/>
                </a:lnTo>
                <a:lnTo>
                  <a:pt x="1613915" y="73152"/>
                </a:lnTo>
                <a:lnTo>
                  <a:pt x="1607819" y="64008"/>
                </a:lnTo>
                <a:close/>
              </a:path>
              <a:path w="3809999" h="210312">
                <a:moveTo>
                  <a:pt x="1642871" y="79248"/>
                </a:moveTo>
                <a:lnTo>
                  <a:pt x="1644395" y="88392"/>
                </a:lnTo>
                <a:lnTo>
                  <a:pt x="1644395" y="77724"/>
                </a:lnTo>
                <a:lnTo>
                  <a:pt x="1642872" y="76961"/>
                </a:lnTo>
                <a:lnTo>
                  <a:pt x="1641347" y="76200"/>
                </a:lnTo>
                <a:lnTo>
                  <a:pt x="1641347" y="86868"/>
                </a:lnTo>
                <a:lnTo>
                  <a:pt x="1644395" y="88392"/>
                </a:lnTo>
                <a:lnTo>
                  <a:pt x="1641347" y="79248"/>
                </a:lnTo>
                <a:lnTo>
                  <a:pt x="1642871" y="78485"/>
                </a:lnTo>
                <a:lnTo>
                  <a:pt x="1642871" y="77724"/>
                </a:lnTo>
                <a:lnTo>
                  <a:pt x="1642871" y="79248"/>
                </a:lnTo>
                <a:close/>
              </a:path>
              <a:path w="3809999" h="210312">
                <a:moveTo>
                  <a:pt x="1638299" y="76200"/>
                </a:moveTo>
                <a:lnTo>
                  <a:pt x="1638299" y="86868"/>
                </a:lnTo>
                <a:lnTo>
                  <a:pt x="1641347" y="86868"/>
                </a:lnTo>
                <a:lnTo>
                  <a:pt x="1641347" y="76200"/>
                </a:lnTo>
                <a:lnTo>
                  <a:pt x="1638299" y="76200"/>
                </a:lnTo>
                <a:close/>
              </a:path>
              <a:path w="3809999" h="210312">
                <a:moveTo>
                  <a:pt x="1644395" y="77724"/>
                </a:moveTo>
                <a:lnTo>
                  <a:pt x="1644395" y="88392"/>
                </a:lnTo>
                <a:lnTo>
                  <a:pt x="1650491" y="86868"/>
                </a:lnTo>
                <a:lnTo>
                  <a:pt x="1645919" y="77724"/>
                </a:lnTo>
                <a:lnTo>
                  <a:pt x="1647443" y="51816"/>
                </a:lnTo>
                <a:lnTo>
                  <a:pt x="1642871" y="50292"/>
                </a:lnTo>
                <a:lnTo>
                  <a:pt x="1642872" y="76961"/>
                </a:lnTo>
                <a:lnTo>
                  <a:pt x="1644395" y="77724"/>
                </a:lnTo>
                <a:close/>
              </a:path>
              <a:path w="3809999" h="210312">
                <a:moveTo>
                  <a:pt x="1653539" y="59436"/>
                </a:moveTo>
                <a:lnTo>
                  <a:pt x="1652015" y="56388"/>
                </a:lnTo>
                <a:lnTo>
                  <a:pt x="1653539" y="76200"/>
                </a:lnTo>
                <a:lnTo>
                  <a:pt x="1653539" y="59436"/>
                </a:lnTo>
                <a:close/>
              </a:path>
              <a:path w="3809999" h="210312">
                <a:moveTo>
                  <a:pt x="1653539" y="76200"/>
                </a:moveTo>
                <a:lnTo>
                  <a:pt x="1652015" y="56388"/>
                </a:lnTo>
                <a:lnTo>
                  <a:pt x="1650491" y="53340"/>
                </a:lnTo>
                <a:lnTo>
                  <a:pt x="1647443" y="51816"/>
                </a:lnTo>
                <a:lnTo>
                  <a:pt x="1645919" y="77724"/>
                </a:lnTo>
                <a:lnTo>
                  <a:pt x="1650491" y="86868"/>
                </a:lnTo>
                <a:lnTo>
                  <a:pt x="1652015" y="82296"/>
                </a:lnTo>
                <a:lnTo>
                  <a:pt x="1653539" y="76200"/>
                </a:lnTo>
                <a:close/>
              </a:path>
              <a:path w="3809999" h="210312">
                <a:moveTo>
                  <a:pt x="1639823" y="59436"/>
                </a:moveTo>
                <a:lnTo>
                  <a:pt x="1642871" y="60960"/>
                </a:lnTo>
                <a:lnTo>
                  <a:pt x="1642871" y="50292"/>
                </a:lnTo>
                <a:lnTo>
                  <a:pt x="1638299" y="48768"/>
                </a:lnTo>
                <a:lnTo>
                  <a:pt x="1636775" y="59436"/>
                </a:lnTo>
                <a:lnTo>
                  <a:pt x="1641347" y="59436"/>
                </a:lnTo>
                <a:lnTo>
                  <a:pt x="1639823" y="59436"/>
                </a:lnTo>
                <a:close/>
              </a:path>
              <a:path w="3809999" h="210312">
                <a:moveTo>
                  <a:pt x="1635251" y="48768"/>
                </a:moveTo>
                <a:lnTo>
                  <a:pt x="1627631" y="50292"/>
                </a:lnTo>
                <a:lnTo>
                  <a:pt x="1629155" y="59436"/>
                </a:lnTo>
                <a:lnTo>
                  <a:pt x="1636775" y="59436"/>
                </a:lnTo>
                <a:lnTo>
                  <a:pt x="1638299" y="48768"/>
                </a:lnTo>
                <a:lnTo>
                  <a:pt x="1635251" y="48768"/>
                </a:lnTo>
                <a:close/>
              </a:path>
              <a:path w="3809999" h="210312">
                <a:moveTo>
                  <a:pt x="1629155" y="59436"/>
                </a:moveTo>
                <a:lnTo>
                  <a:pt x="1627631" y="50292"/>
                </a:lnTo>
                <a:lnTo>
                  <a:pt x="1627631" y="60960"/>
                </a:lnTo>
                <a:lnTo>
                  <a:pt x="1630679" y="59436"/>
                </a:lnTo>
                <a:lnTo>
                  <a:pt x="1629155" y="59436"/>
                </a:lnTo>
                <a:close/>
              </a:path>
              <a:path w="3809999" h="210312">
                <a:moveTo>
                  <a:pt x="1284731" y="100584"/>
                </a:moveTo>
                <a:lnTo>
                  <a:pt x="1286255" y="88392"/>
                </a:lnTo>
                <a:lnTo>
                  <a:pt x="1287779" y="65532"/>
                </a:lnTo>
                <a:lnTo>
                  <a:pt x="1281683" y="74676"/>
                </a:lnTo>
                <a:lnTo>
                  <a:pt x="1277111" y="85344"/>
                </a:lnTo>
                <a:lnTo>
                  <a:pt x="1274063" y="97536"/>
                </a:lnTo>
                <a:lnTo>
                  <a:pt x="1274063" y="111252"/>
                </a:lnTo>
                <a:lnTo>
                  <a:pt x="1277111" y="137160"/>
                </a:lnTo>
                <a:lnTo>
                  <a:pt x="1281683" y="147828"/>
                </a:lnTo>
                <a:lnTo>
                  <a:pt x="1283207" y="111252"/>
                </a:lnTo>
                <a:lnTo>
                  <a:pt x="1284731" y="99060"/>
                </a:lnTo>
                <a:lnTo>
                  <a:pt x="1284731" y="100584"/>
                </a:lnTo>
                <a:close/>
              </a:path>
              <a:path w="3809999" h="210312">
                <a:moveTo>
                  <a:pt x="1290827" y="79248"/>
                </a:moveTo>
                <a:lnTo>
                  <a:pt x="1296488" y="72281"/>
                </a:lnTo>
                <a:lnTo>
                  <a:pt x="1296923" y="71628"/>
                </a:lnTo>
                <a:lnTo>
                  <a:pt x="1301495" y="67056"/>
                </a:lnTo>
                <a:lnTo>
                  <a:pt x="1309115" y="62484"/>
                </a:lnTo>
                <a:lnTo>
                  <a:pt x="1318259" y="59436"/>
                </a:lnTo>
                <a:lnTo>
                  <a:pt x="1328927" y="59436"/>
                </a:lnTo>
                <a:lnTo>
                  <a:pt x="1328927" y="48768"/>
                </a:lnTo>
                <a:lnTo>
                  <a:pt x="1316735" y="50292"/>
                </a:lnTo>
                <a:lnTo>
                  <a:pt x="1306067" y="53340"/>
                </a:lnTo>
                <a:lnTo>
                  <a:pt x="1296923" y="57912"/>
                </a:lnTo>
                <a:lnTo>
                  <a:pt x="1295399" y="73152"/>
                </a:lnTo>
                <a:lnTo>
                  <a:pt x="1290827" y="79248"/>
                </a:lnTo>
                <a:close/>
              </a:path>
              <a:path w="3809999" h="210312">
                <a:moveTo>
                  <a:pt x="1290827" y="79248"/>
                </a:moveTo>
                <a:lnTo>
                  <a:pt x="1295399" y="73152"/>
                </a:lnTo>
                <a:lnTo>
                  <a:pt x="1296923" y="57912"/>
                </a:lnTo>
                <a:lnTo>
                  <a:pt x="1287779" y="65532"/>
                </a:lnTo>
                <a:lnTo>
                  <a:pt x="1286255" y="88392"/>
                </a:lnTo>
                <a:lnTo>
                  <a:pt x="1286255" y="89916"/>
                </a:lnTo>
                <a:lnTo>
                  <a:pt x="1290827" y="79248"/>
                </a:lnTo>
                <a:close/>
              </a:path>
              <a:path w="3809999" h="210312">
                <a:moveTo>
                  <a:pt x="1296923" y="71628"/>
                </a:moveTo>
                <a:lnTo>
                  <a:pt x="1296488" y="72281"/>
                </a:lnTo>
                <a:lnTo>
                  <a:pt x="1303019" y="67056"/>
                </a:lnTo>
                <a:lnTo>
                  <a:pt x="1301495" y="67056"/>
                </a:lnTo>
                <a:lnTo>
                  <a:pt x="1296923" y="71628"/>
                </a:lnTo>
                <a:close/>
              </a:path>
              <a:path w="3809999" h="210312">
                <a:moveTo>
                  <a:pt x="1356359" y="158496"/>
                </a:moveTo>
                <a:lnTo>
                  <a:pt x="1350263" y="160020"/>
                </a:lnTo>
                <a:lnTo>
                  <a:pt x="1345691" y="160020"/>
                </a:lnTo>
                <a:lnTo>
                  <a:pt x="1331975" y="161544"/>
                </a:lnTo>
                <a:lnTo>
                  <a:pt x="1319783" y="160020"/>
                </a:lnTo>
                <a:lnTo>
                  <a:pt x="1309115" y="158496"/>
                </a:lnTo>
                <a:lnTo>
                  <a:pt x="1303019" y="155448"/>
                </a:lnTo>
                <a:lnTo>
                  <a:pt x="1295399" y="149352"/>
                </a:lnTo>
                <a:lnTo>
                  <a:pt x="1290827" y="141732"/>
                </a:lnTo>
                <a:lnTo>
                  <a:pt x="1296923" y="163068"/>
                </a:lnTo>
                <a:lnTo>
                  <a:pt x="1307591" y="167640"/>
                </a:lnTo>
                <a:lnTo>
                  <a:pt x="1318259" y="170688"/>
                </a:lnTo>
                <a:lnTo>
                  <a:pt x="1345691" y="170688"/>
                </a:lnTo>
                <a:lnTo>
                  <a:pt x="1353311" y="169164"/>
                </a:lnTo>
                <a:lnTo>
                  <a:pt x="1356359" y="158496"/>
                </a:lnTo>
                <a:close/>
              </a:path>
              <a:path w="3809999" h="210312">
                <a:moveTo>
                  <a:pt x="1310639" y="158496"/>
                </a:moveTo>
                <a:lnTo>
                  <a:pt x="1301495" y="153924"/>
                </a:lnTo>
                <a:lnTo>
                  <a:pt x="1303019" y="155448"/>
                </a:lnTo>
                <a:lnTo>
                  <a:pt x="1309115" y="158496"/>
                </a:lnTo>
                <a:lnTo>
                  <a:pt x="1310639" y="158496"/>
                </a:lnTo>
                <a:close/>
              </a:path>
              <a:path w="3809999" h="210312">
                <a:moveTo>
                  <a:pt x="1361283" y="70690"/>
                </a:moveTo>
                <a:lnTo>
                  <a:pt x="1362455" y="71628"/>
                </a:lnTo>
                <a:lnTo>
                  <a:pt x="1362455" y="57912"/>
                </a:lnTo>
                <a:lnTo>
                  <a:pt x="1353311" y="53340"/>
                </a:lnTo>
                <a:lnTo>
                  <a:pt x="1341119" y="50292"/>
                </a:lnTo>
                <a:lnTo>
                  <a:pt x="1339595" y="59436"/>
                </a:lnTo>
                <a:lnTo>
                  <a:pt x="1348739" y="62484"/>
                </a:lnTo>
                <a:lnTo>
                  <a:pt x="1341119" y="59436"/>
                </a:lnTo>
                <a:lnTo>
                  <a:pt x="1348739" y="62484"/>
                </a:lnTo>
                <a:lnTo>
                  <a:pt x="1354835" y="65532"/>
                </a:lnTo>
                <a:lnTo>
                  <a:pt x="1360931" y="70104"/>
                </a:lnTo>
                <a:lnTo>
                  <a:pt x="1361283" y="70690"/>
                </a:lnTo>
                <a:close/>
              </a:path>
              <a:path w="3809999" h="210312">
                <a:moveTo>
                  <a:pt x="1306067" y="135636"/>
                </a:moveTo>
                <a:lnTo>
                  <a:pt x="1309115" y="141732"/>
                </a:lnTo>
                <a:lnTo>
                  <a:pt x="1312163" y="121920"/>
                </a:lnTo>
                <a:lnTo>
                  <a:pt x="1368551" y="121920"/>
                </a:lnTo>
                <a:lnTo>
                  <a:pt x="1368551" y="112776"/>
                </a:lnTo>
                <a:lnTo>
                  <a:pt x="1370075" y="111252"/>
                </a:lnTo>
                <a:lnTo>
                  <a:pt x="1367027" y="112776"/>
                </a:lnTo>
                <a:lnTo>
                  <a:pt x="1312163" y="117348"/>
                </a:lnTo>
                <a:lnTo>
                  <a:pt x="1307591" y="121920"/>
                </a:lnTo>
                <a:lnTo>
                  <a:pt x="1306067" y="135636"/>
                </a:lnTo>
                <a:close/>
              </a:path>
              <a:path w="3809999" h="210312">
                <a:moveTo>
                  <a:pt x="1371599" y="103632"/>
                </a:moveTo>
                <a:lnTo>
                  <a:pt x="1371599" y="109728"/>
                </a:lnTo>
                <a:lnTo>
                  <a:pt x="1370584" y="111759"/>
                </a:lnTo>
                <a:lnTo>
                  <a:pt x="1368551" y="112776"/>
                </a:lnTo>
                <a:lnTo>
                  <a:pt x="1368551" y="121920"/>
                </a:lnTo>
                <a:lnTo>
                  <a:pt x="1373123" y="121920"/>
                </a:lnTo>
                <a:lnTo>
                  <a:pt x="1370075" y="112776"/>
                </a:lnTo>
                <a:lnTo>
                  <a:pt x="1371599" y="111252"/>
                </a:lnTo>
                <a:lnTo>
                  <a:pt x="1373123" y="121920"/>
                </a:lnTo>
                <a:lnTo>
                  <a:pt x="1371599" y="103632"/>
                </a:lnTo>
                <a:close/>
              </a:path>
              <a:path w="3809999" h="210312">
                <a:moveTo>
                  <a:pt x="1371599" y="103632"/>
                </a:moveTo>
                <a:lnTo>
                  <a:pt x="1373123" y="121920"/>
                </a:lnTo>
                <a:lnTo>
                  <a:pt x="1377695" y="118872"/>
                </a:lnTo>
                <a:lnTo>
                  <a:pt x="1380743" y="112776"/>
                </a:lnTo>
                <a:lnTo>
                  <a:pt x="1380743" y="91440"/>
                </a:lnTo>
                <a:lnTo>
                  <a:pt x="1379219" y="82296"/>
                </a:lnTo>
                <a:lnTo>
                  <a:pt x="1374647" y="73152"/>
                </a:lnTo>
                <a:lnTo>
                  <a:pt x="1371599" y="103632"/>
                </a:lnTo>
                <a:close/>
              </a:path>
              <a:path w="3809999" h="210312">
                <a:moveTo>
                  <a:pt x="1368551" y="83820"/>
                </a:moveTo>
                <a:lnTo>
                  <a:pt x="1370075" y="94488"/>
                </a:lnTo>
                <a:lnTo>
                  <a:pt x="1370075" y="92964"/>
                </a:lnTo>
                <a:lnTo>
                  <a:pt x="1371599" y="103632"/>
                </a:lnTo>
                <a:lnTo>
                  <a:pt x="1374647" y="73152"/>
                </a:lnTo>
                <a:lnTo>
                  <a:pt x="1368551" y="64008"/>
                </a:lnTo>
                <a:lnTo>
                  <a:pt x="1368551" y="83820"/>
                </a:lnTo>
                <a:close/>
              </a:path>
              <a:path w="3809999" h="210312">
                <a:moveTo>
                  <a:pt x="1368551" y="64008"/>
                </a:moveTo>
                <a:lnTo>
                  <a:pt x="1362455" y="57912"/>
                </a:lnTo>
                <a:lnTo>
                  <a:pt x="1365503" y="77724"/>
                </a:lnTo>
                <a:lnTo>
                  <a:pt x="1368551" y="85344"/>
                </a:lnTo>
                <a:lnTo>
                  <a:pt x="1368551" y="64008"/>
                </a:lnTo>
                <a:close/>
              </a:path>
              <a:path w="3809999" h="210312">
                <a:moveTo>
                  <a:pt x="1362455" y="71628"/>
                </a:moveTo>
                <a:lnTo>
                  <a:pt x="1361283" y="70690"/>
                </a:lnTo>
                <a:lnTo>
                  <a:pt x="1365503" y="77724"/>
                </a:lnTo>
                <a:lnTo>
                  <a:pt x="1362455" y="57912"/>
                </a:lnTo>
                <a:lnTo>
                  <a:pt x="1362455" y="71628"/>
                </a:lnTo>
                <a:close/>
              </a:path>
              <a:path w="3809999" h="210312">
                <a:moveTo>
                  <a:pt x="1330451" y="59436"/>
                </a:moveTo>
                <a:lnTo>
                  <a:pt x="1339595" y="59436"/>
                </a:lnTo>
                <a:lnTo>
                  <a:pt x="1341119" y="50292"/>
                </a:lnTo>
                <a:lnTo>
                  <a:pt x="1328927" y="48768"/>
                </a:lnTo>
                <a:lnTo>
                  <a:pt x="1328927" y="59436"/>
                </a:lnTo>
                <a:lnTo>
                  <a:pt x="1330451" y="59436"/>
                </a:lnTo>
                <a:close/>
              </a:path>
              <a:path w="3809999" h="210312">
                <a:moveTo>
                  <a:pt x="1303019" y="123444"/>
                </a:moveTo>
                <a:lnTo>
                  <a:pt x="1303019" y="131064"/>
                </a:lnTo>
                <a:lnTo>
                  <a:pt x="1306067" y="135636"/>
                </a:lnTo>
                <a:lnTo>
                  <a:pt x="1307591" y="121920"/>
                </a:lnTo>
                <a:lnTo>
                  <a:pt x="1312163" y="117348"/>
                </a:lnTo>
                <a:lnTo>
                  <a:pt x="1301495" y="112776"/>
                </a:lnTo>
                <a:lnTo>
                  <a:pt x="1303019" y="123444"/>
                </a:lnTo>
                <a:close/>
              </a:path>
              <a:path w="3809999" h="210312">
                <a:moveTo>
                  <a:pt x="1341119" y="140208"/>
                </a:moveTo>
                <a:lnTo>
                  <a:pt x="1328927" y="140208"/>
                </a:lnTo>
                <a:lnTo>
                  <a:pt x="1322831" y="138684"/>
                </a:lnTo>
                <a:lnTo>
                  <a:pt x="1319783" y="137160"/>
                </a:lnTo>
                <a:lnTo>
                  <a:pt x="1318259" y="135636"/>
                </a:lnTo>
                <a:lnTo>
                  <a:pt x="1315211" y="131064"/>
                </a:lnTo>
                <a:lnTo>
                  <a:pt x="1315211" y="132588"/>
                </a:lnTo>
                <a:lnTo>
                  <a:pt x="1313687" y="126492"/>
                </a:lnTo>
                <a:lnTo>
                  <a:pt x="1313687" y="128016"/>
                </a:lnTo>
                <a:lnTo>
                  <a:pt x="1319783" y="147828"/>
                </a:lnTo>
                <a:lnTo>
                  <a:pt x="1316735" y="134112"/>
                </a:lnTo>
                <a:lnTo>
                  <a:pt x="1319783" y="147828"/>
                </a:lnTo>
                <a:lnTo>
                  <a:pt x="1327403" y="149352"/>
                </a:lnTo>
                <a:lnTo>
                  <a:pt x="1327403" y="140208"/>
                </a:lnTo>
                <a:lnTo>
                  <a:pt x="1333499" y="150876"/>
                </a:lnTo>
                <a:lnTo>
                  <a:pt x="1341119" y="149352"/>
                </a:lnTo>
                <a:lnTo>
                  <a:pt x="1341119" y="140208"/>
                </a:lnTo>
                <a:close/>
              </a:path>
              <a:path w="3809999" h="210312">
                <a:moveTo>
                  <a:pt x="1319783" y="147828"/>
                </a:moveTo>
                <a:lnTo>
                  <a:pt x="1313687" y="128016"/>
                </a:lnTo>
                <a:lnTo>
                  <a:pt x="1312163" y="121920"/>
                </a:lnTo>
                <a:lnTo>
                  <a:pt x="1309115" y="141732"/>
                </a:lnTo>
                <a:lnTo>
                  <a:pt x="1313687" y="144780"/>
                </a:lnTo>
                <a:lnTo>
                  <a:pt x="1312163" y="123444"/>
                </a:lnTo>
                <a:lnTo>
                  <a:pt x="1313687" y="144780"/>
                </a:lnTo>
                <a:lnTo>
                  <a:pt x="1319783" y="147828"/>
                </a:lnTo>
                <a:close/>
              </a:path>
              <a:path w="3809999" h="210312">
                <a:moveTo>
                  <a:pt x="1373123" y="134112"/>
                </a:moveTo>
                <a:lnTo>
                  <a:pt x="1368551" y="132588"/>
                </a:lnTo>
                <a:lnTo>
                  <a:pt x="1368551" y="143256"/>
                </a:lnTo>
                <a:lnTo>
                  <a:pt x="1367027" y="143256"/>
                </a:lnTo>
                <a:lnTo>
                  <a:pt x="1365503" y="141732"/>
                </a:lnTo>
                <a:lnTo>
                  <a:pt x="1362455" y="134112"/>
                </a:lnTo>
                <a:lnTo>
                  <a:pt x="1359407" y="135636"/>
                </a:lnTo>
                <a:lnTo>
                  <a:pt x="1354835" y="137160"/>
                </a:lnTo>
                <a:lnTo>
                  <a:pt x="1351787" y="138684"/>
                </a:lnTo>
                <a:lnTo>
                  <a:pt x="1347215" y="138684"/>
                </a:lnTo>
                <a:lnTo>
                  <a:pt x="1341119" y="140208"/>
                </a:lnTo>
                <a:lnTo>
                  <a:pt x="1348739" y="149352"/>
                </a:lnTo>
                <a:lnTo>
                  <a:pt x="1353311" y="147828"/>
                </a:lnTo>
                <a:lnTo>
                  <a:pt x="1357883" y="146304"/>
                </a:lnTo>
                <a:lnTo>
                  <a:pt x="1362455" y="144780"/>
                </a:lnTo>
                <a:lnTo>
                  <a:pt x="1365503" y="144780"/>
                </a:lnTo>
                <a:lnTo>
                  <a:pt x="1366723" y="144170"/>
                </a:lnTo>
                <a:lnTo>
                  <a:pt x="1367027" y="144017"/>
                </a:lnTo>
                <a:lnTo>
                  <a:pt x="1370075" y="164592"/>
                </a:lnTo>
                <a:lnTo>
                  <a:pt x="1373123" y="134112"/>
                </a:lnTo>
                <a:close/>
              </a:path>
              <a:path w="3809999" h="210312">
                <a:moveTo>
                  <a:pt x="1365503" y="141732"/>
                </a:moveTo>
                <a:lnTo>
                  <a:pt x="1367027" y="143256"/>
                </a:lnTo>
                <a:lnTo>
                  <a:pt x="1368551" y="143256"/>
                </a:lnTo>
                <a:lnTo>
                  <a:pt x="1368551" y="132588"/>
                </a:lnTo>
                <a:lnTo>
                  <a:pt x="1362455" y="134112"/>
                </a:lnTo>
                <a:lnTo>
                  <a:pt x="1365503" y="141732"/>
                </a:lnTo>
                <a:close/>
              </a:path>
              <a:path w="3809999" h="210312">
                <a:moveTo>
                  <a:pt x="1367027" y="153924"/>
                </a:moveTo>
                <a:lnTo>
                  <a:pt x="1363979" y="155448"/>
                </a:lnTo>
                <a:lnTo>
                  <a:pt x="1367027" y="164592"/>
                </a:lnTo>
                <a:lnTo>
                  <a:pt x="1370075" y="164592"/>
                </a:lnTo>
                <a:lnTo>
                  <a:pt x="1367027" y="150876"/>
                </a:lnTo>
                <a:lnTo>
                  <a:pt x="1365503" y="153924"/>
                </a:lnTo>
                <a:lnTo>
                  <a:pt x="1367027" y="153924"/>
                </a:lnTo>
                <a:close/>
              </a:path>
              <a:path w="3809999" h="210312">
                <a:moveTo>
                  <a:pt x="1367027" y="144780"/>
                </a:moveTo>
                <a:lnTo>
                  <a:pt x="1367027" y="147828"/>
                </a:lnTo>
                <a:lnTo>
                  <a:pt x="1370075" y="164592"/>
                </a:lnTo>
                <a:lnTo>
                  <a:pt x="1367027" y="144017"/>
                </a:lnTo>
                <a:lnTo>
                  <a:pt x="1366723" y="144170"/>
                </a:lnTo>
                <a:lnTo>
                  <a:pt x="1367027" y="144780"/>
                </a:lnTo>
                <a:close/>
              </a:path>
              <a:path w="3809999" h="210312">
                <a:moveTo>
                  <a:pt x="1376171" y="138684"/>
                </a:moveTo>
                <a:lnTo>
                  <a:pt x="1373123" y="134112"/>
                </a:lnTo>
                <a:lnTo>
                  <a:pt x="1374647" y="158496"/>
                </a:lnTo>
                <a:lnTo>
                  <a:pt x="1376171" y="155448"/>
                </a:lnTo>
                <a:lnTo>
                  <a:pt x="1376171" y="138684"/>
                </a:lnTo>
                <a:close/>
              </a:path>
              <a:path w="3809999" h="210312">
                <a:moveTo>
                  <a:pt x="1373123" y="134112"/>
                </a:moveTo>
                <a:lnTo>
                  <a:pt x="1370075" y="164592"/>
                </a:lnTo>
                <a:lnTo>
                  <a:pt x="1373123" y="161544"/>
                </a:lnTo>
                <a:lnTo>
                  <a:pt x="1374647" y="158496"/>
                </a:lnTo>
                <a:lnTo>
                  <a:pt x="1373123" y="134112"/>
                </a:lnTo>
                <a:close/>
              </a:path>
              <a:path w="3809999" h="210312">
                <a:moveTo>
                  <a:pt x="1367027" y="164592"/>
                </a:moveTo>
                <a:lnTo>
                  <a:pt x="1363979" y="155448"/>
                </a:lnTo>
                <a:lnTo>
                  <a:pt x="1360931" y="156972"/>
                </a:lnTo>
                <a:lnTo>
                  <a:pt x="1356359" y="158496"/>
                </a:lnTo>
                <a:lnTo>
                  <a:pt x="1353311" y="169164"/>
                </a:lnTo>
                <a:lnTo>
                  <a:pt x="1357883" y="167640"/>
                </a:lnTo>
                <a:lnTo>
                  <a:pt x="1362455" y="166116"/>
                </a:lnTo>
                <a:lnTo>
                  <a:pt x="1367027" y="164592"/>
                </a:lnTo>
                <a:close/>
              </a:path>
              <a:path w="3809999" h="210312">
                <a:moveTo>
                  <a:pt x="1290827" y="143256"/>
                </a:moveTo>
                <a:lnTo>
                  <a:pt x="1286255" y="134112"/>
                </a:lnTo>
                <a:lnTo>
                  <a:pt x="1287779" y="156972"/>
                </a:lnTo>
                <a:lnTo>
                  <a:pt x="1296923" y="163068"/>
                </a:lnTo>
                <a:lnTo>
                  <a:pt x="1290827" y="141732"/>
                </a:lnTo>
                <a:lnTo>
                  <a:pt x="1290827" y="143256"/>
                </a:lnTo>
                <a:close/>
              </a:path>
              <a:path w="3809999" h="210312">
                <a:moveTo>
                  <a:pt x="1287779" y="156972"/>
                </a:moveTo>
                <a:lnTo>
                  <a:pt x="1286255" y="134112"/>
                </a:lnTo>
                <a:lnTo>
                  <a:pt x="1284731" y="123444"/>
                </a:lnTo>
                <a:lnTo>
                  <a:pt x="1283207" y="111252"/>
                </a:lnTo>
                <a:lnTo>
                  <a:pt x="1281683" y="147828"/>
                </a:lnTo>
                <a:lnTo>
                  <a:pt x="1287779" y="156972"/>
                </a:lnTo>
                <a:close/>
              </a:path>
              <a:path w="3809999" h="210312">
                <a:moveTo>
                  <a:pt x="1037843" y="100584"/>
                </a:moveTo>
                <a:lnTo>
                  <a:pt x="1039367" y="88392"/>
                </a:lnTo>
                <a:lnTo>
                  <a:pt x="1040891" y="67056"/>
                </a:lnTo>
                <a:lnTo>
                  <a:pt x="1034795" y="76200"/>
                </a:lnTo>
                <a:lnTo>
                  <a:pt x="1030223" y="86868"/>
                </a:lnTo>
                <a:lnTo>
                  <a:pt x="1027175" y="99060"/>
                </a:lnTo>
                <a:lnTo>
                  <a:pt x="1025651" y="111252"/>
                </a:lnTo>
                <a:lnTo>
                  <a:pt x="1027175" y="124968"/>
                </a:lnTo>
                <a:lnTo>
                  <a:pt x="1030223" y="135636"/>
                </a:lnTo>
                <a:lnTo>
                  <a:pt x="1033271" y="146304"/>
                </a:lnTo>
                <a:lnTo>
                  <a:pt x="1036319" y="111252"/>
                </a:lnTo>
                <a:lnTo>
                  <a:pt x="1037843" y="99060"/>
                </a:lnTo>
                <a:lnTo>
                  <a:pt x="1037843" y="100584"/>
                </a:lnTo>
                <a:close/>
              </a:path>
              <a:path w="3809999" h="210312">
                <a:moveTo>
                  <a:pt x="1056131" y="67056"/>
                </a:moveTo>
                <a:lnTo>
                  <a:pt x="1054607" y="67056"/>
                </a:lnTo>
                <a:lnTo>
                  <a:pt x="1050035" y="59436"/>
                </a:lnTo>
                <a:lnTo>
                  <a:pt x="1040891" y="67056"/>
                </a:lnTo>
                <a:lnTo>
                  <a:pt x="1039367" y="88392"/>
                </a:lnTo>
                <a:lnTo>
                  <a:pt x="1042415" y="80772"/>
                </a:lnTo>
                <a:lnTo>
                  <a:pt x="1048511" y="73152"/>
                </a:lnTo>
                <a:lnTo>
                  <a:pt x="1056131" y="67056"/>
                </a:lnTo>
                <a:close/>
              </a:path>
              <a:path w="3809999" h="210312">
                <a:moveTo>
                  <a:pt x="1039367" y="88392"/>
                </a:moveTo>
                <a:lnTo>
                  <a:pt x="1039367" y="89916"/>
                </a:lnTo>
                <a:lnTo>
                  <a:pt x="1043939" y="80772"/>
                </a:lnTo>
                <a:lnTo>
                  <a:pt x="1042415" y="80772"/>
                </a:lnTo>
                <a:lnTo>
                  <a:pt x="1039367" y="88392"/>
                </a:lnTo>
                <a:close/>
              </a:path>
              <a:path w="3809999" h="210312">
                <a:moveTo>
                  <a:pt x="1062227" y="158496"/>
                </a:moveTo>
                <a:lnTo>
                  <a:pt x="1053083" y="153924"/>
                </a:lnTo>
                <a:lnTo>
                  <a:pt x="1048511" y="149352"/>
                </a:lnTo>
                <a:lnTo>
                  <a:pt x="1046987" y="147828"/>
                </a:lnTo>
                <a:lnTo>
                  <a:pt x="1047834" y="148505"/>
                </a:lnTo>
                <a:lnTo>
                  <a:pt x="1042415" y="141732"/>
                </a:lnTo>
                <a:lnTo>
                  <a:pt x="1048511" y="163068"/>
                </a:lnTo>
                <a:lnTo>
                  <a:pt x="1059179" y="167640"/>
                </a:lnTo>
                <a:lnTo>
                  <a:pt x="1062227" y="158496"/>
                </a:lnTo>
                <a:close/>
              </a:path>
              <a:path w="3809999" h="210312">
                <a:moveTo>
                  <a:pt x="1048511" y="149352"/>
                </a:moveTo>
                <a:lnTo>
                  <a:pt x="1053083" y="153924"/>
                </a:lnTo>
                <a:lnTo>
                  <a:pt x="1054607" y="153924"/>
                </a:lnTo>
                <a:lnTo>
                  <a:pt x="1047834" y="148505"/>
                </a:lnTo>
                <a:lnTo>
                  <a:pt x="1046987" y="147828"/>
                </a:lnTo>
                <a:lnTo>
                  <a:pt x="1048511" y="149352"/>
                </a:lnTo>
                <a:close/>
              </a:path>
              <a:path w="3809999" h="210312">
                <a:moveTo>
                  <a:pt x="1071371" y="160020"/>
                </a:moveTo>
                <a:lnTo>
                  <a:pt x="1072895" y="160020"/>
                </a:lnTo>
                <a:lnTo>
                  <a:pt x="1062227" y="158496"/>
                </a:lnTo>
                <a:lnTo>
                  <a:pt x="1069847" y="170688"/>
                </a:lnTo>
                <a:lnTo>
                  <a:pt x="1083563" y="170688"/>
                </a:lnTo>
                <a:lnTo>
                  <a:pt x="1083563" y="161544"/>
                </a:lnTo>
                <a:lnTo>
                  <a:pt x="1071371" y="160020"/>
                </a:lnTo>
                <a:close/>
              </a:path>
              <a:path w="3809999" h="210312">
                <a:moveTo>
                  <a:pt x="1040891" y="155448"/>
                </a:moveTo>
                <a:lnTo>
                  <a:pt x="1048511" y="163068"/>
                </a:lnTo>
                <a:lnTo>
                  <a:pt x="1042415" y="141732"/>
                </a:lnTo>
                <a:lnTo>
                  <a:pt x="1039367" y="132588"/>
                </a:lnTo>
                <a:lnTo>
                  <a:pt x="1039367" y="134112"/>
                </a:lnTo>
                <a:lnTo>
                  <a:pt x="1037843" y="123444"/>
                </a:lnTo>
                <a:lnTo>
                  <a:pt x="1036319" y="111252"/>
                </a:lnTo>
                <a:lnTo>
                  <a:pt x="1033271" y="146304"/>
                </a:lnTo>
                <a:lnTo>
                  <a:pt x="1040891" y="155448"/>
                </a:lnTo>
                <a:close/>
              </a:path>
              <a:path w="3809999" h="210312">
                <a:moveTo>
                  <a:pt x="1097279" y="59436"/>
                </a:moveTo>
                <a:lnTo>
                  <a:pt x="1107947" y="62484"/>
                </a:lnTo>
                <a:lnTo>
                  <a:pt x="1098803" y="50292"/>
                </a:lnTo>
                <a:lnTo>
                  <a:pt x="1086611" y="48768"/>
                </a:lnTo>
                <a:lnTo>
                  <a:pt x="1085087" y="59436"/>
                </a:lnTo>
                <a:lnTo>
                  <a:pt x="1086611" y="48768"/>
                </a:lnTo>
                <a:lnTo>
                  <a:pt x="1072895" y="50292"/>
                </a:lnTo>
                <a:lnTo>
                  <a:pt x="1074419" y="59436"/>
                </a:lnTo>
                <a:lnTo>
                  <a:pt x="1098803" y="59436"/>
                </a:lnTo>
                <a:lnTo>
                  <a:pt x="1097279" y="59436"/>
                </a:lnTo>
                <a:close/>
              </a:path>
              <a:path w="3809999" h="210312">
                <a:moveTo>
                  <a:pt x="1050035" y="59436"/>
                </a:moveTo>
                <a:lnTo>
                  <a:pt x="1054607" y="67056"/>
                </a:lnTo>
                <a:lnTo>
                  <a:pt x="1063751" y="62484"/>
                </a:lnTo>
                <a:lnTo>
                  <a:pt x="1074419" y="59436"/>
                </a:lnTo>
                <a:lnTo>
                  <a:pt x="1072895" y="50292"/>
                </a:lnTo>
                <a:lnTo>
                  <a:pt x="1060703" y="53340"/>
                </a:lnTo>
                <a:lnTo>
                  <a:pt x="1050035" y="59436"/>
                </a:lnTo>
                <a:close/>
              </a:path>
              <a:path w="3809999" h="210312">
                <a:moveTo>
                  <a:pt x="1104899" y="158496"/>
                </a:moveTo>
                <a:lnTo>
                  <a:pt x="1106423" y="156972"/>
                </a:lnTo>
                <a:lnTo>
                  <a:pt x="1095755" y="160020"/>
                </a:lnTo>
                <a:lnTo>
                  <a:pt x="1097279" y="170688"/>
                </a:lnTo>
                <a:lnTo>
                  <a:pt x="1109471" y="167640"/>
                </a:lnTo>
                <a:lnTo>
                  <a:pt x="1114043" y="152400"/>
                </a:lnTo>
                <a:lnTo>
                  <a:pt x="1104899" y="158496"/>
                </a:lnTo>
                <a:close/>
              </a:path>
              <a:path w="3809999" h="210312">
                <a:moveTo>
                  <a:pt x="1083563" y="161544"/>
                </a:moveTo>
                <a:lnTo>
                  <a:pt x="1083563" y="170688"/>
                </a:lnTo>
                <a:lnTo>
                  <a:pt x="1097279" y="170688"/>
                </a:lnTo>
                <a:lnTo>
                  <a:pt x="1095755" y="160020"/>
                </a:lnTo>
                <a:lnTo>
                  <a:pt x="1083563" y="161544"/>
                </a:lnTo>
                <a:close/>
              </a:path>
              <a:path w="3809999" h="210312">
                <a:moveTo>
                  <a:pt x="1110995" y="53340"/>
                </a:moveTo>
                <a:lnTo>
                  <a:pt x="1098803" y="50292"/>
                </a:lnTo>
                <a:lnTo>
                  <a:pt x="1107947" y="62484"/>
                </a:lnTo>
                <a:lnTo>
                  <a:pt x="1115567" y="67056"/>
                </a:lnTo>
                <a:lnTo>
                  <a:pt x="1115567" y="65532"/>
                </a:lnTo>
                <a:lnTo>
                  <a:pt x="1121663" y="57912"/>
                </a:lnTo>
                <a:lnTo>
                  <a:pt x="1110995" y="53340"/>
                </a:lnTo>
                <a:close/>
              </a:path>
              <a:path w="3809999" h="210312">
                <a:moveTo>
                  <a:pt x="1114043" y="152400"/>
                </a:moveTo>
                <a:lnTo>
                  <a:pt x="1109471" y="167640"/>
                </a:lnTo>
                <a:lnTo>
                  <a:pt x="1120139" y="161544"/>
                </a:lnTo>
                <a:lnTo>
                  <a:pt x="1127759" y="153924"/>
                </a:lnTo>
                <a:lnTo>
                  <a:pt x="1126235" y="140208"/>
                </a:lnTo>
                <a:lnTo>
                  <a:pt x="1126235" y="138684"/>
                </a:lnTo>
                <a:lnTo>
                  <a:pt x="1121663" y="146304"/>
                </a:lnTo>
                <a:lnTo>
                  <a:pt x="1120139" y="147828"/>
                </a:lnTo>
                <a:lnTo>
                  <a:pt x="1114043" y="153924"/>
                </a:lnTo>
                <a:lnTo>
                  <a:pt x="1114043" y="152400"/>
                </a:lnTo>
                <a:close/>
              </a:path>
              <a:path w="3809999" h="210312">
                <a:moveTo>
                  <a:pt x="1120139" y="147827"/>
                </a:moveTo>
                <a:lnTo>
                  <a:pt x="1114043" y="153924"/>
                </a:lnTo>
                <a:lnTo>
                  <a:pt x="1120139" y="147828"/>
                </a:lnTo>
                <a:lnTo>
                  <a:pt x="1121663" y="146304"/>
                </a:lnTo>
                <a:lnTo>
                  <a:pt x="1126235" y="138684"/>
                </a:lnTo>
                <a:lnTo>
                  <a:pt x="1120139" y="147827"/>
                </a:lnTo>
                <a:close/>
              </a:path>
              <a:path w="3809999" h="210312">
                <a:moveTo>
                  <a:pt x="1142999" y="109728"/>
                </a:moveTo>
                <a:lnTo>
                  <a:pt x="1142999" y="96012"/>
                </a:lnTo>
                <a:lnTo>
                  <a:pt x="1139951" y="83820"/>
                </a:lnTo>
                <a:lnTo>
                  <a:pt x="1135379" y="73152"/>
                </a:lnTo>
                <a:lnTo>
                  <a:pt x="1132331" y="97536"/>
                </a:lnTo>
                <a:lnTo>
                  <a:pt x="1132331" y="108204"/>
                </a:lnTo>
                <a:lnTo>
                  <a:pt x="1135379" y="144780"/>
                </a:lnTo>
                <a:lnTo>
                  <a:pt x="1139951" y="134112"/>
                </a:lnTo>
                <a:lnTo>
                  <a:pt x="1142999" y="121920"/>
                </a:lnTo>
                <a:lnTo>
                  <a:pt x="1142999" y="109728"/>
                </a:lnTo>
                <a:close/>
              </a:path>
              <a:path w="3809999" h="210312">
                <a:moveTo>
                  <a:pt x="1121663" y="71628"/>
                </a:moveTo>
                <a:lnTo>
                  <a:pt x="1126235" y="79248"/>
                </a:lnTo>
                <a:lnTo>
                  <a:pt x="1126235" y="77724"/>
                </a:lnTo>
                <a:lnTo>
                  <a:pt x="1130807" y="86868"/>
                </a:lnTo>
                <a:lnTo>
                  <a:pt x="1132331" y="97536"/>
                </a:lnTo>
                <a:lnTo>
                  <a:pt x="1135379" y="73152"/>
                </a:lnTo>
                <a:lnTo>
                  <a:pt x="1129283" y="65532"/>
                </a:lnTo>
                <a:lnTo>
                  <a:pt x="1121663" y="57912"/>
                </a:lnTo>
                <a:lnTo>
                  <a:pt x="1121663" y="71628"/>
                </a:lnTo>
                <a:close/>
              </a:path>
              <a:path w="3809999" h="210312">
                <a:moveTo>
                  <a:pt x="1135379" y="144780"/>
                </a:moveTo>
                <a:lnTo>
                  <a:pt x="1132331" y="108204"/>
                </a:lnTo>
                <a:lnTo>
                  <a:pt x="1132331" y="120396"/>
                </a:lnTo>
                <a:lnTo>
                  <a:pt x="1130807" y="131064"/>
                </a:lnTo>
                <a:lnTo>
                  <a:pt x="1127759" y="153924"/>
                </a:lnTo>
                <a:lnTo>
                  <a:pt x="1135379" y="144780"/>
                </a:lnTo>
                <a:close/>
              </a:path>
              <a:path w="3809999" h="210312">
                <a:moveTo>
                  <a:pt x="893063" y="143256"/>
                </a:moveTo>
                <a:lnTo>
                  <a:pt x="896111" y="144780"/>
                </a:lnTo>
                <a:lnTo>
                  <a:pt x="894587" y="140208"/>
                </a:lnTo>
                <a:lnTo>
                  <a:pt x="893063" y="141732"/>
                </a:lnTo>
                <a:lnTo>
                  <a:pt x="890015" y="141732"/>
                </a:lnTo>
                <a:lnTo>
                  <a:pt x="893063" y="166116"/>
                </a:lnTo>
                <a:lnTo>
                  <a:pt x="893063" y="143256"/>
                </a:lnTo>
                <a:close/>
              </a:path>
              <a:path w="3809999" h="210312">
                <a:moveTo>
                  <a:pt x="890015" y="141732"/>
                </a:moveTo>
                <a:lnTo>
                  <a:pt x="891539" y="141732"/>
                </a:lnTo>
                <a:lnTo>
                  <a:pt x="891539" y="131064"/>
                </a:lnTo>
                <a:lnTo>
                  <a:pt x="886967" y="132588"/>
                </a:lnTo>
                <a:lnTo>
                  <a:pt x="890015" y="163068"/>
                </a:lnTo>
                <a:lnTo>
                  <a:pt x="893063" y="166116"/>
                </a:lnTo>
                <a:lnTo>
                  <a:pt x="890015" y="141732"/>
                </a:lnTo>
                <a:close/>
              </a:path>
              <a:path w="3809999" h="210312">
                <a:moveTo>
                  <a:pt x="894587" y="140208"/>
                </a:moveTo>
                <a:lnTo>
                  <a:pt x="896111" y="144780"/>
                </a:lnTo>
                <a:lnTo>
                  <a:pt x="894587" y="132588"/>
                </a:lnTo>
                <a:lnTo>
                  <a:pt x="891539" y="131064"/>
                </a:lnTo>
                <a:lnTo>
                  <a:pt x="891539" y="141732"/>
                </a:lnTo>
                <a:lnTo>
                  <a:pt x="893063" y="141732"/>
                </a:lnTo>
                <a:lnTo>
                  <a:pt x="894587" y="140208"/>
                </a:lnTo>
                <a:close/>
              </a:path>
              <a:path w="3809999" h="210312">
                <a:moveTo>
                  <a:pt x="886967" y="132588"/>
                </a:moveTo>
                <a:lnTo>
                  <a:pt x="883919" y="137160"/>
                </a:lnTo>
                <a:lnTo>
                  <a:pt x="885443" y="158496"/>
                </a:lnTo>
                <a:lnTo>
                  <a:pt x="886967" y="161544"/>
                </a:lnTo>
                <a:lnTo>
                  <a:pt x="890015" y="163068"/>
                </a:lnTo>
                <a:lnTo>
                  <a:pt x="886967" y="132588"/>
                </a:lnTo>
                <a:close/>
              </a:path>
              <a:path w="3809999" h="210312">
                <a:moveTo>
                  <a:pt x="885443" y="158496"/>
                </a:moveTo>
                <a:lnTo>
                  <a:pt x="883919" y="137160"/>
                </a:lnTo>
                <a:lnTo>
                  <a:pt x="883919" y="155448"/>
                </a:lnTo>
                <a:lnTo>
                  <a:pt x="885443" y="158496"/>
                </a:lnTo>
                <a:close/>
              </a:path>
              <a:path w="3809999" h="210312">
                <a:moveTo>
                  <a:pt x="894587" y="79248"/>
                </a:moveTo>
                <a:lnTo>
                  <a:pt x="894587" y="80772"/>
                </a:lnTo>
                <a:lnTo>
                  <a:pt x="896111" y="74676"/>
                </a:lnTo>
                <a:lnTo>
                  <a:pt x="896111" y="59436"/>
                </a:lnTo>
                <a:lnTo>
                  <a:pt x="891539" y="64008"/>
                </a:lnTo>
                <a:lnTo>
                  <a:pt x="893063" y="111252"/>
                </a:lnTo>
                <a:lnTo>
                  <a:pt x="894587" y="92964"/>
                </a:lnTo>
                <a:lnTo>
                  <a:pt x="894587" y="79248"/>
                </a:lnTo>
                <a:close/>
              </a:path>
              <a:path w="3809999" h="210312">
                <a:moveTo>
                  <a:pt x="929639" y="131064"/>
                </a:moveTo>
                <a:lnTo>
                  <a:pt x="929639" y="129540"/>
                </a:lnTo>
                <a:lnTo>
                  <a:pt x="931163" y="120396"/>
                </a:lnTo>
                <a:lnTo>
                  <a:pt x="923543" y="115824"/>
                </a:lnTo>
                <a:lnTo>
                  <a:pt x="914399" y="112776"/>
                </a:lnTo>
                <a:lnTo>
                  <a:pt x="906779" y="108204"/>
                </a:lnTo>
                <a:lnTo>
                  <a:pt x="906779" y="109728"/>
                </a:lnTo>
                <a:lnTo>
                  <a:pt x="911351" y="121920"/>
                </a:lnTo>
                <a:lnTo>
                  <a:pt x="920495" y="124968"/>
                </a:lnTo>
                <a:lnTo>
                  <a:pt x="926591" y="128016"/>
                </a:lnTo>
                <a:lnTo>
                  <a:pt x="928115" y="129540"/>
                </a:lnTo>
                <a:lnTo>
                  <a:pt x="929639" y="131064"/>
                </a:lnTo>
                <a:close/>
              </a:path>
              <a:path w="3809999" h="210312">
                <a:moveTo>
                  <a:pt x="900683" y="117348"/>
                </a:moveTo>
                <a:lnTo>
                  <a:pt x="911351" y="121920"/>
                </a:lnTo>
                <a:lnTo>
                  <a:pt x="906779" y="109728"/>
                </a:lnTo>
                <a:lnTo>
                  <a:pt x="899159" y="103632"/>
                </a:lnTo>
                <a:lnTo>
                  <a:pt x="897635" y="100584"/>
                </a:lnTo>
                <a:lnTo>
                  <a:pt x="896111" y="96012"/>
                </a:lnTo>
                <a:lnTo>
                  <a:pt x="896111" y="97536"/>
                </a:lnTo>
                <a:lnTo>
                  <a:pt x="894587" y="91440"/>
                </a:lnTo>
                <a:lnTo>
                  <a:pt x="894587" y="92964"/>
                </a:lnTo>
                <a:lnTo>
                  <a:pt x="893063" y="111252"/>
                </a:lnTo>
                <a:lnTo>
                  <a:pt x="900683" y="117348"/>
                </a:lnTo>
                <a:close/>
              </a:path>
              <a:path w="3809999" h="210312">
                <a:moveTo>
                  <a:pt x="893063" y="111252"/>
                </a:moveTo>
                <a:lnTo>
                  <a:pt x="891539" y="64008"/>
                </a:lnTo>
                <a:lnTo>
                  <a:pt x="886967" y="71628"/>
                </a:lnTo>
                <a:lnTo>
                  <a:pt x="883919" y="77724"/>
                </a:lnTo>
                <a:lnTo>
                  <a:pt x="883919" y="86868"/>
                </a:lnTo>
                <a:lnTo>
                  <a:pt x="885443" y="100584"/>
                </a:lnTo>
                <a:lnTo>
                  <a:pt x="888491" y="105156"/>
                </a:lnTo>
                <a:lnTo>
                  <a:pt x="893063" y="111252"/>
                </a:lnTo>
                <a:close/>
              </a:path>
              <a:path w="3809999" h="210312">
                <a:moveTo>
                  <a:pt x="929639" y="161544"/>
                </a:moveTo>
                <a:lnTo>
                  <a:pt x="920495" y="161544"/>
                </a:lnTo>
                <a:lnTo>
                  <a:pt x="911351" y="160020"/>
                </a:lnTo>
                <a:lnTo>
                  <a:pt x="902207" y="158496"/>
                </a:lnTo>
                <a:lnTo>
                  <a:pt x="899159" y="156972"/>
                </a:lnTo>
                <a:lnTo>
                  <a:pt x="896111" y="155448"/>
                </a:lnTo>
                <a:lnTo>
                  <a:pt x="897635" y="156972"/>
                </a:lnTo>
                <a:lnTo>
                  <a:pt x="900683" y="167640"/>
                </a:lnTo>
                <a:lnTo>
                  <a:pt x="909827" y="170688"/>
                </a:lnTo>
                <a:lnTo>
                  <a:pt x="931163" y="170688"/>
                </a:lnTo>
                <a:lnTo>
                  <a:pt x="929639" y="161544"/>
                </a:lnTo>
                <a:close/>
              </a:path>
              <a:path w="3809999" h="210312">
                <a:moveTo>
                  <a:pt x="896111" y="167640"/>
                </a:moveTo>
                <a:lnTo>
                  <a:pt x="900683" y="167640"/>
                </a:lnTo>
                <a:lnTo>
                  <a:pt x="897635" y="156972"/>
                </a:lnTo>
                <a:lnTo>
                  <a:pt x="894587" y="155448"/>
                </a:lnTo>
                <a:lnTo>
                  <a:pt x="893063" y="152400"/>
                </a:lnTo>
                <a:lnTo>
                  <a:pt x="893063" y="166116"/>
                </a:lnTo>
                <a:lnTo>
                  <a:pt x="896111" y="167640"/>
                </a:lnTo>
                <a:close/>
              </a:path>
              <a:path w="3809999" h="210312">
                <a:moveTo>
                  <a:pt x="906779" y="64008"/>
                </a:moveTo>
                <a:lnTo>
                  <a:pt x="914399" y="60960"/>
                </a:lnTo>
                <a:lnTo>
                  <a:pt x="912875" y="60960"/>
                </a:lnTo>
                <a:lnTo>
                  <a:pt x="911351" y="51816"/>
                </a:lnTo>
                <a:lnTo>
                  <a:pt x="903731" y="54864"/>
                </a:lnTo>
                <a:lnTo>
                  <a:pt x="902207" y="67056"/>
                </a:lnTo>
                <a:lnTo>
                  <a:pt x="908303" y="64008"/>
                </a:lnTo>
                <a:lnTo>
                  <a:pt x="906779" y="64008"/>
                </a:lnTo>
                <a:close/>
              </a:path>
              <a:path w="3809999" h="210312">
                <a:moveTo>
                  <a:pt x="899159" y="70104"/>
                </a:moveTo>
                <a:lnTo>
                  <a:pt x="899159" y="71628"/>
                </a:lnTo>
                <a:lnTo>
                  <a:pt x="903731" y="67056"/>
                </a:lnTo>
                <a:lnTo>
                  <a:pt x="902207" y="67056"/>
                </a:lnTo>
                <a:lnTo>
                  <a:pt x="903731" y="54864"/>
                </a:lnTo>
                <a:lnTo>
                  <a:pt x="896111" y="59436"/>
                </a:lnTo>
                <a:lnTo>
                  <a:pt x="896111" y="76200"/>
                </a:lnTo>
                <a:lnTo>
                  <a:pt x="899159" y="70104"/>
                </a:lnTo>
                <a:close/>
              </a:path>
              <a:path w="3809999" h="210312">
                <a:moveTo>
                  <a:pt x="909827" y="83820"/>
                </a:moveTo>
                <a:lnTo>
                  <a:pt x="911351" y="89916"/>
                </a:lnTo>
                <a:lnTo>
                  <a:pt x="912875" y="92964"/>
                </a:lnTo>
                <a:lnTo>
                  <a:pt x="917447" y="96012"/>
                </a:lnTo>
                <a:lnTo>
                  <a:pt x="920495" y="80772"/>
                </a:lnTo>
                <a:lnTo>
                  <a:pt x="925067" y="79248"/>
                </a:lnTo>
                <a:lnTo>
                  <a:pt x="931163" y="79248"/>
                </a:lnTo>
                <a:lnTo>
                  <a:pt x="929639" y="68580"/>
                </a:lnTo>
                <a:lnTo>
                  <a:pt x="923543" y="79248"/>
                </a:lnTo>
                <a:lnTo>
                  <a:pt x="922019" y="70104"/>
                </a:lnTo>
                <a:lnTo>
                  <a:pt x="915923" y="73152"/>
                </a:lnTo>
                <a:lnTo>
                  <a:pt x="911351" y="77724"/>
                </a:lnTo>
                <a:lnTo>
                  <a:pt x="909827" y="83820"/>
                </a:lnTo>
                <a:close/>
              </a:path>
              <a:path w="3809999" h="210312">
                <a:moveTo>
                  <a:pt x="920495" y="80772"/>
                </a:moveTo>
                <a:lnTo>
                  <a:pt x="917447" y="96012"/>
                </a:lnTo>
                <a:lnTo>
                  <a:pt x="920495" y="99060"/>
                </a:lnTo>
                <a:lnTo>
                  <a:pt x="920495" y="82296"/>
                </a:lnTo>
                <a:lnTo>
                  <a:pt x="925067" y="79248"/>
                </a:lnTo>
                <a:lnTo>
                  <a:pt x="920495" y="80772"/>
                </a:lnTo>
                <a:close/>
              </a:path>
              <a:path w="3809999" h="210312">
                <a:moveTo>
                  <a:pt x="955547" y="76200"/>
                </a:moveTo>
                <a:lnTo>
                  <a:pt x="954023" y="74676"/>
                </a:lnTo>
                <a:lnTo>
                  <a:pt x="952499" y="74676"/>
                </a:lnTo>
                <a:lnTo>
                  <a:pt x="952499" y="79248"/>
                </a:lnTo>
                <a:lnTo>
                  <a:pt x="955547" y="86868"/>
                </a:lnTo>
                <a:lnTo>
                  <a:pt x="960119" y="85344"/>
                </a:lnTo>
                <a:lnTo>
                  <a:pt x="957071" y="54864"/>
                </a:lnTo>
                <a:lnTo>
                  <a:pt x="954023" y="53340"/>
                </a:lnTo>
                <a:lnTo>
                  <a:pt x="957071" y="76200"/>
                </a:lnTo>
                <a:lnTo>
                  <a:pt x="955547" y="76200"/>
                </a:lnTo>
                <a:lnTo>
                  <a:pt x="953516" y="77215"/>
                </a:lnTo>
                <a:lnTo>
                  <a:pt x="952499" y="77724"/>
                </a:lnTo>
                <a:lnTo>
                  <a:pt x="954023" y="76200"/>
                </a:lnTo>
                <a:lnTo>
                  <a:pt x="955547" y="76200"/>
                </a:lnTo>
                <a:close/>
              </a:path>
              <a:path w="3809999" h="210312">
                <a:moveTo>
                  <a:pt x="952499" y="65532"/>
                </a:moveTo>
                <a:lnTo>
                  <a:pt x="954023" y="68580"/>
                </a:lnTo>
                <a:lnTo>
                  <a:pt x="954023" y="53340"/>
                </a:lnTo>
                <a:lnTo>
                  <a:pt x="947927" y="51816"/>
                </a:lnTo>
                <a:lnTo>
                  <a:pt x="938783" y="50292"/>
                </a:lnTo>
                <a:lnTo>
                  <a:pt x="937259" y="59436"/>
                </a:lnTo>
                <a:lnTo>
                  <a:pt x="944879" y="60960"/>
                </a:lnTo>
                <a:lnTo>
                  <a:pt x="938783" y="59436"/>
                </a:lnTo>
                <a:lnTo>
                  <a:pt x="944879" y="60960"/>
                </a:lnTo>
                <a:lnTo>
                  <a:pt x="949451" y="62484"/>
                </a:lnTo>
                <a:lnTo>
                  <a:pt x="952499" y="64008"/>
                </a:lnTo>
                <a:lnTo>
                  <a:pt x="952499" y="65532"/>
                </a:lnTo>
                <a:close/>
              </a:path>
              <a:path w="3809999" h="210312">
                <a:moveTo>
                  <a:pt x="929639" y="48768"/>
                </a:moveTo>
                <a:lnTo>
                  <a:pt x="920495" y="50292"/>
                </a:lnTo>
                <a:lnTo>
                  <a:pt x="922019" y="59436"/>
                </a:lnTo>
                <a:lnTo>
                  <a:pt x="937259" y="59436"/>
                </a:lnTo>
                <a:lnTo>
                  <a:pt x="938783" y="50292"/>
                </a:lnTo>
                <a:lnTo>
                  <a:pt x="929639" y="48768"/>
                </a:lnTo>
                <a:close/>
              </a:path>
              <a:path w="3809999" h="210312">
                <a:moveTo>
                  <a:pt x="912875" y="60960"/>
                </a:moveTo>
                <a:lnTo>
                  <a:pt x="922019" y="59436"/>
                </a:lnTo>
                <a:lnTo>
                  <a:pt x="920495" y="50292"/>
                </a:lnTo>
                <a:lnTo>
                  <a:pt x="911351" y="51816"/>
                </a:lnTo>
                <a:lnTo>
                  <a:pt x="912875" y="60960"/>
                </a:lnTo>
                <a:lnTo>
                  <a:pt x="920495" y="59436"/>
                </a:lnTo>
                <a:lnTo>
                  <a:pt x="912875" y="60960"/>
                </a:lnTo>
                <a:close/>
              </a:path>
              <a:path w="3809999" h="210312">
                <a:moveTo>
                  <a:pt x="954023" y="76200"/>
                </a:moveTo>
                <a:lnTo>
                  <a:pt x="952499" y="77724"/>
                </a:lnTo>
                <a:lnTo>
                  <a:pt x="953516" y="77215"/>
                </a:lnTo>
                <a:lnTo>
                  <a:pt x="955547" y="76200"/>
                </a:lnTo>
                <a:lnTo>
                  <a:pt x="954023" y="76200"/>
                </a:lnTo>
                <a:close/>
              </a:path>
              <a:path w="3809999" h="210312">
                <a:moveTo>
                  <a:pt x="949451" y="73152"/>
                </a:moveTo>
                <a:lnTo>
                  <a:pt x="940307" y="70104"/>
                </a:lnTo>
                <a:lnTo>
                  <a:pt x="944879" y="82296"/>
                </a:lnTo>
                <a:lnTo>
                  <a:pt x="947927" y="83820"/>
                </a:lnTo>
                <a:lnTo>
                  <a:pt x="949451" y="85344"/>
                </a:lnTo>
                <a:lnTo>
                  <a:pt x="955547" y="86868"/>
                </a:lnTo>
                <a:lnTo>
                  <a:pt x="952499" y="79248"/>
                </a:lnTo>
                <a:lnTo>
                  <a:pt x="952499" y="74676"/>
                </a:lnTo>
                <a:lnTo>
                  <a:pt x="949451" y="73152"/>
                </a:lnTo>
                <a:close/>
              </a:path>
              <a:path w="3809999" h="210312">
                <a:moveTo>
                  <a:pt x="957071" y="76200"/>
                </a:moveTo>
                <a:lnTo>
                  <a:pt x="954023" y="53340"/>
                </a:lnTo>
                <a:lnTo>
                  <a:pt x="954023" y="74676"/>
                </a:lnTo>
                <a:lnTo>
                  <a:pt x="957071" y="76200"/>
                </a:lnTo>
                <a:lnTo>
                  <a:pt x="954023" y="67056"/>
                </a:lnTo>
                <a:lnTo>
                  <a:pt x="957071" y="76200"/>
                </a:lnTo>
                <a:close/>
              </a:path>
              <a:path w="3809999" h="210312">
                <a:moveTo>
                  <a:pt x="963167" y="62484"/>
                </a:moveTo>
                <a:lnTo>
                  <a:pt x="961643" y="59436"/>
                </a:lnTo>
                <a:lnTo>
                  <a:pt x="963167" y="82296"/>
                </a:lnTo>
                <a:lnTo>
                  <a:pt x="963167" y="62484"/>
                </a:lnTo>
                <a:close/>
              </a:path>
              <a:path w="3809999" h="210312">
                <a:moveTo>
                  <a:pt x="960119" y="85344"/>
                </a:moveTo>
                <a:lnTo>
                  <a:pt x="963167" y="82296"/>
                </a:lnTo>
                <a:lnTo>
                  <a:pt x="961643" y="59436"/>
                </a:lnTo>
                <a:lnTo>
                  <a:pt x="958595" y="56388"/>
                </a:lnTo>
                <a:lnTo>
                  <a:pt x="957071" y="54864"/>
                </a:lnTo>
                <a:lnTo>
                  <a:pt x="960119" y="85344"/>
                </a:lnTo>
                <a:close/>
              </a:path>
              <a:path w="3809999" h="210312">
                <a:moveTo>
                  <a:pt x="937259" y="79248"/>
                </a:moveTo>
                <a:lnTo>
                  <a:pt x="944879" y="82296"/>
                </a:lnTo>
                <a:lnTo>
                  <a:pt x="940307" y="70104"/>
                </a:lnTo>
                <a:lnTo>
                  <a:pt x="935735" y="68580"/>
                </a:lnTo>
                <a:lnTo>
                  <a:pt x="934211" y="79248"/>
                </a:lnTo>
                <a:lnTo>
                  <a:pt x="938783" y="80772"/>
                </a:lnTo>
                <a:lnTo>
                  <a:pt x="937259" y="79248"/>
                </a:lnTo>
                <a:close/>
              </a:path>
              <a:path w="3809999" h="210312">
                <a:moveTo>
                  <a:pt x="932687" y="92964"/>
                </a:moveTo>
                <a:lnTo>
                  <a:pt x="925067" y="89916"/>
                </a:lnTo>
                <a:lnTo>
                  <a:pt x="922019" y="88392"/>
                </a:lnTo>
                <a:lnTo>
                  <a:pt x="921512" y="87375"/>
                </a:lnTo>
                <a:lnTo>
                  <a:pt x="920495" y="85344"/>
                </a:lnTo>
                <a:lnTo>
                  <a:pt x="920495" y="86868"/>
                </a:lnTo>
                <a:lnTo>
                  <a:pt x="929639" y="102108"/>
                </a:lnTo>
                <a:lnTo>
                  <a:pt x="932687" y="92964"/>
                </a:lnTo>
                <a:close/>
              </a:path>
              <a:path w="3809999" h="210312">
                <a:moveTo>
                  <a:pt x="928115" y="129539"/>
                </a:moveTo>
                <a:lnTo>
                  <a:pt x="929639" y="131064"/>
                </a:lnTo>
                <a:lnTo>
                  <a:pt x="928115" y="129540"/>
                </a:lnTo>
                <a:lnTo>
                  <a:pt x="926591" y="128016"/>
                </a:lnTo>
                <a:lnTo>
                  <a:pt x="920495" y="124968"/>
                </a:lnTo>
                <a:lnTo>
                  <a:pt x="918971" y="124968"/>
                </a:lnTo>
                <a:lnTo>
                  <a:pt x="928115" y="129539"/>
                </a:lnTo>
                <a:close/>
              </a:path>
              <a:path w="3809999" h="210312">
                <a:moveTo>
                  <a:pt x="941831" y="129540"/>
                </a:moveTo>
                <a:lnTo>
                  <a:pt x="938783" y="124968"/>
                </a:lnTo>
                <a:lnTo>
                  <a:pt x="935735" y="121920"/>
                </a:lnTo>
                <a:lnTo>
                  <a:pt x="932687" y="132588"/>
                </a:lnTo>
                <a:lnTo>
                  <a:pt x="932434" y="133603"/>
                </a:lnTo>
                <a:lnTo>
                  <a:pt x="931672" y="136651"/>
                </a:lnTo>
                <a:lnTo>
                  <a:pt x="929132" y="139191"/>
                </a:lnTo>
                <a:lnTo>
                  <a:pt x="926591" y="140208"/>
                </a:lnTo>
                <a:lnTo>
                  <a:pt x="920495" y="140208"/>
                </a:lnTo>
                <a:lnTo>
                  <a:pt x="928115" y="150876"/>
                </a:lnTo>
                <a:lnTo>
                  <a:pt x="928115" y="140208"/>
                </a:lnTo>
                <a:lnTo>
                  <a:pt x="931163" y="138684"/>
                </a:lnTo>
                <a:lnTo>
                  <a:pt x="932687" y="135636"/>
                </a:lnTo>
                <a:lnTo>
                  <a:pt x="932687" y="134112"/>
                </a:lnTo>
                <a:lnTo>
                  <a:pt x="935735" y="147828"/>
                </a:lnTo>
                <a:lnTo>
                  <a:pt x="940307" y="141732"/>
                </a:lnTo>
                <a:lnTo>
                  <a:pt x="941831" y="129540"/>
                </a:lnTo>
                <a:close/>
              </a:path>
              <a:path w="3809999" h="210312">
                <a:moveTo>
                  <a:pt x="931163" y="135636"/>
                </a:moveTo>
                <a:lnTo>
                  <a:pt x="932306" y="133350"/>
                </a:lnTo>
                <a:lnTo>
                  <a:pt x="931163" y="131064"/>
                </a:lnTo>
                <a:lnTo>
                  <a:pt x="932306" y="133350"/>
                </a:lnTo>
                <a:lnTo>
                  <a:pt x="932687" y="132588"/>
                </a:lnTo>
                <a:lnTo>
                  <a:pt x="935735" y="121920"/>
                </a:lnTo>
                <a:lnTo>
                  <a:pt x="931163" y="120396"/>
                </a:lnTo>
                <a:lnTo>
                  <a:pt x="931163" y="135636"/>
                </a:lnTo>
                <a:close/>
              </a:path>
              <a:path w="3809999" h="210312">
                <a:moveTo>
                  <a:pt x="935735" y="147828"/>
                </a:moveTo>
                <a:lnTo>
                  <a:pt x="932687" y="134112"/>
                </a:lnTo>
                <a:lnTo>
                  <a:pt x="932687" y="135636"/>
                </a:lnTo>
                <a:lnTo>
                  <a:pt x="931163" y="138684"/>
                </a:lnTo>
                <a:lnTo>
                  <a:pt x="928115" y="140208"/>
                </a:lnTo>
                <a:lnTo>
                  <a:pt x="928115" y="150876"/>
                </a:lnTo>
                <a:lnTo>
                  <a:pt x="935735" y="147828"/>
                </a:lnTo>
                <a:close/>
              </a:path>
              <a:path w="3809999" h="210312">
                <a:moveTo>
                  <a:pt x="935735" y="68580"/>
                </a:moveTo>
                <a:lnTo>
                  <a:pt x="929639" y="68580"/>
                </a:lnTo>
                <a:lnTo>
                  <a:pt x="931163" y="79248"/>
                </a:lnTo>
                <a:lnTo>
                  <a:pt x="934211" y="79248"/>
                </a:lnTo>
                <a:lnTo>
                  <a:pt x="935735" y="68580"/>
                </a:lnTo>
                <a:close/>
              </a:path>
              <a:path w="3809999" h="210312">
                <a:moveTo>
                  <a:pt x="928115" y="150876"/>
                </a:moveTo>
                <a:lnTo>
                  <a:pt x="920495" y="140208"/>
                </a:lnTo>
                <a:lnTo>
                  <a:pt x="911351" y="140208"/>
                </a:lnTo>
                <a:lnTo>
                  <a:pt x="906779" y="138684"/>
                </a:lnTo>
                <a:lnTo>
                  <a:pt x="903731" y="137160"/>
                </a:lnTo>
                <a:lnTo>
                  <a:pt x="908303" y="149352"/>
                </a:lnTo>
                <a:lnTo>
                  <a:pt x="914399" y="150876"/>
                </a:lnTo>
                <a:lnTo>
                  <a:pt x="928115" y="150876"/>
                </a:lnTo>
                <a:close/>
              </a:path>
              <a:path w="3809999" h="210312">
                <a:moveTo>
                  <a:pt x="894587" y="132588"/>
                </a:moveTo>
                <a:lnTo>
                  <a:pt x="896111" y="144780"/>
                </a:lnTo>
                <a:lnTo>
                  <a:pt x="899159" y="146304"/>
                </a:lnTo>
                <a:lnTo>
                  <a:pt x="903731" y="147828"/>
                </a:lnTo>
                <a:lnTo>
                  <a:pt x="908303" y="149352"/>
                </a:lnTo>
                <a:lnTo>
                  <a:pt x="903731" y="137160"/>
                </a:lnTo>
                <a:lnTo>
                  <a:pt x="900683" y="135636"/>
                </a:lnTo>
                <a:lnTo>
                  <a:pt x="897635" y="134112"/>
                </a:lnTo>
                <a:lnTo>
                  <a:pt x="894587" y="132588"/>
                </a:lnTo>
                <a:close/>
              </a:path>
              <a:path w="3809999" h="210312">
                <a:moveTo>
                  <a:pt x="958595" y="132588"/>
                </a:moveTo>
                <a:lnTo>
                  <a:pt x="958595" y="138684"/>
                </a:lnTo>
                <a:lnTo>
                  <a:pt x="957071" y="144780"/>
                </a:lnTo>
                <a:lnTo>
                  <a:pt x="954023" y="149352"/>
                </a:lnTo>
                <a:lnTo>
                  <a:pt x="947927" y="153924"/>
                </a:lnTo>
                <a:lnTo>
                  <a:pt x="949451" y="153924"/>
                </a:lnTo>
                <a:lnTo>
                  <a:pt x="955547" y="161544"/>
                </a:lnTo>
                <a:lnTo>
                  <a:pt x="961643" y="155448"/>
                </a:lnTo>
                <a:lnTo>
                  <a:pt x="958595" y="132588"/>
                </a:lnTo>
                <a:close/>
              </a:path>
              <a:path w="3809999" h="210312">
                <a:moveTo>
                  <a:pt x="952499" y="114300"/>
                </a:moveTo>
                <a:lnTo>
                  <a:pt x="946403" y="109728"/>
                </a:lnTo>
                <a:lnTo>
                  <a:pt x="952935" y="114953"/>
                </a:lnTo>
                <a:lnTo>
                  <a:pt x="954023" y="115824"/>
                </a:lnTo>
                <a:lnTo>
                  <a:pt x="960119" y="108204"/>
                </a:lnTo>
                <a:lnTo>
                  <a:pt x="950975" y="100584"/>
                </a:lnTo>
                <a:lnTo>
                  <a:pt x="946403" y="109728"/>
                </a:lnTo>
                <a:lnTo>
                  <a:pt x="952499" y="114300"/>
                </a:lnTo>
                <a:close/>
              </a:path>
              <a:path w="3809999" h="210312">
                <a:moveTo>
                  <a:pt x="929639" y="102108"/>
                </a:moveTo>
                <a:lnTo>
                  <a:pt x="937259" y="106680"/>
                </a:lnTo>
                <a:lnTo>
                  <a:pt x="937259" y="105156"/>
                </a:lnTo>
                <a:lnTo>
                  <a:pt x="946403" y="109728"/>
                </a:lnTo>
                <a:lnTo>
                  <a:pt x="950975" y="100584"/>
                </a:lnTo>
                <a:lnTo>
                  <a:pt x="941831" y="96012"/>
                </a:lnTo>
                <a:lnTo>
                  <a:pt x="932687" y="92964"/>
                </a:lnTo>
                <a:lnTo>
                  <a:pt x="929639" y="102108"/>
                </a:lnTo>
                <a:close/>
              </a:path>
              <a:path w="3809999" h="210312">
                <a:moveTo>
                  <a:pt x="952935" y="114953"/>
                </a:moveTo>
                <a:lnTo>
                  <a:pt x="955547" y="118872"/>
                </a:lnTo>
                <a:lnTo>
                  <a:pt x="955547" y="117348"/>
                </a:lnTo>
                <a:lnTo>
                  <a:pt x="957071" y="121920"/>
                </a:lnTo>
                <a:lnTo>
                  <a:pt x="958595" y="126492"/>
                </a:lnTo>
                <a:lnTo>
                  <a:pt x="960119" y="108204"/>
                </a:lnTo>
                <a:lnTo>
                  <a:pt x="954023" y="115824"/>
                </a:lnTo>
                <a:lnTo>
                  <a:pt x="952935" y="114953"/>
                </a:lnTo>
                <a:close/>
              </a:path>
              <a:path w="3809999" h="210312">
                <a:moveTo>
                  <a:pt x="929639" y="161544"/>
                </a:moveTo>
                <a:lnTo>
                  <a:pt x="931163" y="170688"/>
                </a:lnTo>
                <a:lnTo>
                  <a:pt x="940307" y="169164"/>
                </a:lnTo>
                <a:lnTo>
                  <a:pt x="947927" y="166116"/>
                </a:lnTo>
                <a:lnTo>
                  <a:pt x="955547" y="161544"/>
                </a:lnTo>
                <a:lnTo>
                  <a:pt x="949451" y="153924"/>
                </a:lnTo>
                <a:lnTo>
                  <a:pt x="943355" y="156972"/>
                </a:lnTo>
                <a:lnTo>
                  <a:pt x="937259" y="160020"/>
                </a:lnTo>
                <a:lnTo>
                  <a:pt x="929639" y="161544"/>
                </a:lnTo>
                <a:close/>
              </a:path>
              <a:path w="3809999" h="210312">
                <a:moveTo>
                  <a:pt x="969263" y="132588"/>
                </a:moveTo>
                <a:lnTo>
                  <a:pt x="969263" y="124968"/>
                </a:lnTo>
                <a:lnTo>
                  <a:pt x="966215" y="118872"/>
                </a:lnTo>
                <a:lnTo>
                  <a:pt x="964691" y="112776"/>
                </a:lnTo>
                <a:lnTo>
                  <a:pt x="960119" y="108204"/>
                </a:lnTo>
                <a:lnTo>
                  <a:pt x="958595" y="126492"/>
                </a:lnTo>
                <a:lnTo>
                  <a:pt x="961643" y="155448"/>
                </a:lnTo>
                <a:lnTo>
                  <a:pt x="966215" y="149352"/>
                </a:lnTo>
                <a:lnTo>
                  <a:pt x="967739" y="140208"/>
                </a:lnTo>
                <a:lnTo>
                  <a:pt x="969263" y="132588"/>
                </a:lnTo>
                <a:close/>
              </a:path>
              <a:path w="3809999" h="210312">
                <a:moveTo>
                  <a:pt x="958595" y="131064"/>
                </a:moveTo>
                <a:lnTo>
                  <a:pt x="958595" y="132588"/>
                </a:lnTo>
                <a:lnTo>
                  <a:pt x="961643" y="155448"/>
                </a:lnTo>
                <a:lnTo>
                  <a:pt x="958595" y="126492"/>
                </a:lnTo>
                <a:lnTo>
                  <a:pt x="958595" y="131064"/>
                </a:lnTo>
                <a:close/>
              </a:path>
              <a:path w="3809999" h="210312">
                <a:moveTo>
                  <a:pt x="649223" y="100584"/>
                </a:moveTo>
                <a:lnTo>
                  <a:pt x="650747" y="88392"/>
                </a:lnTo>
                <a:lnTo>
                  <a:pt x="652271" y="67056"/>
                </a:lnTo>
                <a:lnTo>
                  <a:pt x="646175" y="76200"/>
                </a:lnTo>
                <a:lnTo>
                  <a:pt x="641603" y="86868"/>
                </a:lnTo>
                <a:lnTo>
                  <a:pt x="638555" y="99060"/>
                </a:lnTo>
                <a:lnTo>
                  <a:pt x="637031" y="111252"/>
                </a:lnTo>
                <a:lnTo>
                  <a:pt x="638555" y="124968"/>
                </a:lnTo>
                <a:lnTo>
                  <a:pt x="641603" y="135636"/>
                </a:lnTo>
                <a:lnTo>
                  <a:pt x="644651" y="146304"/>
                </a:lnTo>
                <a:lnTo>
                  <a:pt x="647699" y="111252"/>
                </a:lnTo>
                <a:lnTo>
                  <a:pt x="649223" y="99060"/>
                </a:lnTo>
                <a:lnTo>
                  <a:pt x="649223" y="100584"/>
                </a:lnTo>
                <a:close/>
              </a:path>
              <a:path w="3809999" h="210312">
                <a:moveTo>
                  <a:pt x="667511" y="67056"/>
                </a:moveTo>
                <a:lnTo>
                  <a:pt x="665987" y="67056"/>
                </a:lnTo>
                <a:lnTo>
                  <a:pt x="661415" y="59436"/>
                </a:lnTo>
                <a:lnTo>
                  <a:pt x="652271" y="67056"/>
                </a:lnTo>
                <a:lnTo>
                  <a:pt x="650747" y="88392"/>
                </a:lnTo>
                <a:lnTo>
                  <a:pt x="653795" y="80772"/>
                </a:lnTo>
                <a:lnTo>
                  <a:pt x="659891" y="73152"/>
                </a:lnTo>
                <a:lnTo>
                  <a:pt x="667511" y="67056"/>
                </a:lnTo>
                <a:close/>
              </a:path>
              <a:path w="3809999" h="210312">
                <a:moveTo>
                  <a:pt x="650747" y="88392"/>
                </a:moveTo>
                <a:lnTo>
                  <a:pt x="650747" y="89916"/>
                </a:lnTo>
                <a:lnTo>
                  <a:pt x="655319" y="80772"/>
                </a:lnTo>
                <a:lnTo>
                  <a:pt x="653795" y="80772"/>
                </a:lnTo>
                <a:lnTo>
                  <a:pt x="650747" y="88392"/>
                </a:lnTo>
                <a:close/>
              </a:path>
              <a:path w="3809999" h="210312">
                <a:moveTo>
                  <a:pt x="673607" y="158496"/>
                </a:moveTo>
                <a:lnTo>
                  <a:pt x="664463" y="153924"/>
                </a:lnTo>
                <a:lnTo>
                  <a:pt x="659891" y="149352"/>
                </a:lnTo>
                <a:lnTo>
                  <a:pt x="658367" y="147828"/>
                </a:lnTo>
                <a:lnTo>
                  <a:pt x="659214" y="148505"/>
                </a:lnTo>
                <a:lnTo>
                  <a:pt x="653795" y="141732"/>
                </a:lnTo>
                <a:lnTo>
                  <a:pt x="659891" y="163068"/>
                </a:lnTo>
                <a:lnTo>
                  <a:pt x="670559" y="167640"/>
                </a:lnTo>
                <a:lnTo>
                  <a:pt x="673607" y="158496"/>
                </a:lnTo>
                <a:close/>
              </a:path>
              <a:path w="3809999" h="210312">
                <a:moveTo>
                  <a:pt x="659891" y="149352"/>
                </a:moveTo>
                <a:lnTo>
                  <a:pt x="664463" y="153924"/>
                </a:lnTo>
                <a:lnTo>
                  <a:pt x="665987" y="153924"/>
                </a:lnTo>
                <a:lnTo>
                  <a:pt x="659214" y="148505"/>
                </a:lnTo>
                <a:lnTo>
                  <a:pt x="658367" y="147828"/>
                </a:lnTo>
                <a:lnTo>
                  <a:pt x="659891" y="149352"/>
                </a:lnTo>
                <a:close/>
              </a:path>
              <a:path w="3809999" h="210312">
                <a:moveTo>
                  <a:pt x="682751" y="160020"/>
                </a:moveTo>
                <a:lnTo>
                  <a:pt x="684275" y="160020"/>
                </a:lnTo>
                <a:lnTo>
                  <a:pt x="673607" y="158496"/>
                </a:lnTo>
                <a:lnTo>
                  <a:pt x="681227" y="170688"/>
                </a:lnTo>
                <a:lnTo>
                  <a:pt x="694943" y="170688"/>
                </a:lnTo>
                <a:lnTo>
                  <a:pt x="694943" y="161544"/>
                </a:lnTo>
                <a:lnTo>
                  <a:pt x="682751" y="160020"/>
                </a:lnTo>
                <a:close/>
              </a:path>
              <a:path w="3809999" h="210312">
                <a:moveTo>
                  <a:pt x="652271" y="155448"/>
                </a:moveTo>
                <a:lnTo>
                  <a:pt x="659891" y="163068"/>
                </a:lnTo>
                <a:lnTo>
                  <a:pt x="653795" y="141732"/>
                </a:lnTo>
                <a:lnTo>
                  <a:pt x="650747" y="132588"/>
                </a:lnTo>
                <a:lnTo>
                  <a:pt x="650747" y="134112"/>
                </a:lnTo>
                <a:lnTo>
                  <a:pt x="649223" y="123444"/>
                </a:lnTo>
                <a:lnTo>
                  <a:pt x="647699" y="111252"/>
                </a:lnTo>
                <a:lnTo>
                  <a:pt x="644651" y="146304"/>
                </a:lnTo>
                <a:lnTo>
                  <a:pt x="652271" y="155448"/>
                </a:lnTo>
                <a:close/>
              </a:path>
              <a:path w="3809999" h="210312">
                <a:moveTo>
                  <a:pt x="708659" y="59436"/>
                </a:moveTo>
                <a:lnTo>
                  <a:pt x="719327" y="62484"/>
                </a:lnTo>
                <a:lnTo>
                  <a:pt x="710183" y="50292"/>
                </a:lnTo>
                <a:lnTo>
                  <a:pt x="697991" y="48768"/>
                </a:lnTo>
                <a:lnTo>
                  <a:pt x="696467" y="59436"/>
                </a:lnTo>
                <a:lnTo>
                  <a:pt x="697991" y="48768"/>
                </a:lnTo>
                <a:lnTo>
                  <a:pt x="684275" y="50292"/>
                </a:lnTo>
                <a:lnTo>
                  <a:pt x="685799" y="59436"/>
                </a:lnTo>
                <a:lnTo>
                  <a:pt x="710183" y="59436"/>
                </a:lnTo>
                <a:lnTo>
                  <a:pt x="708659" y="59436"/>
                </a:lnTo>
                <a:close/>
              </a:path>
              <a:path w="3809999" h="210312">
                <a:moveTo>
                  <a:pt x="661415" y="59436"/>
                </a:moveTo>
                <a:lnTo>
                  <a:pt x="665987" y="67056"/>
                </a:lnTo>
                <a:lnTo>
                  <a:pt x="675131" y="62484"/>
                </a:lnTo>
                <a:lnTo>
                  <a:pt x="685799" y="59436"/>
                </a:lnTo>
                <a:lnTo>
                  <a:pt x="684275" y="50292"/>
                </a:lnTo>
                <a:lnTo>
                  <a:pt x="672083" y="53340"/>
                </a:lnTo>
                <a:lnTo>
                  <a:pt x="661415" y="59436"/>
                </a:lnTo>
                <a:close/>
              </a:path>
              <a:path w="3809999" h="210312">
                <a:moveTo>
                  <a:pt x="716279" y="158496"/>
                </a:moveTo>
                <a:lnTo>
                  <a:pt x="717803" y="156972"/>
                </a:lnTo>
                <a:lnTo>
                  <a:pt x="707135" y="160020"/>
                </a:lnTo>
                <a:lnTo>
                  <a:pt x="708659" y="170688"/>
                </a:lnTo>
                <a:lnTo>
                  <a:pt x="720851" y="167640"/>
                </a:lnTo>
                <a:lnTo>
                  <a:pt x="725423" y="152400"/>
                </a:lnTo>
                <a:lnTo>
                  <a:pt x="716279" y="158496"/>
                </a:lnTo>
                <a:close/>
              </a:path>
              <a:path w="3809999" h="210312">
                <a:moveTo>
                  <a:pt x="694943" y="161544"/>
                </a:moveTo>
                <a:lnTo>
                  <a:pt x="694943" y="170688"/>
                </a:lnTo>
                <a:lnTo>
                  <a:pt x="708659" y="170688"/>
                </a:lnTo>
                <a:lnTo>
                  <a:pt x="707135" y="160020"/>
                </a:lnTo>
                <a:lnTo>
                  <a:pt x="694943" y="161544"/>
                </a:lnTo>
                <a:close/>
              </a:path>
              <a:path w="3809999" h="210312">
                <a:moveTo>
                  <a:pt x="722375" y="53340"/>
                </a:moveTo>
                <a:lnTo>
                  <a:pt x="710183" y="50292"/>
                </a:lnTo>
                <a:lnTo>
                  <a:pt x="719327" y="62484"/>
                </a:lnTo>
                <a:lnTo>
                  <a:pt x="726947" y="67056"/>
                </a:lnTo>
                <a:lnTo>
                  <a:pt x="726947" y="65532"/>
                </a:lnTo>
                <a:lnTo>
                  <a:pt x="733043" y="57912"/>
                </a:lnTo>
                <a:lnTo>
                  <a:pt x="722375" y="53340"/>
                </a:lnTo>
                <a:close/>
              </a:path>
              <a:path w="3809999" h="210312">
                <a:moveTo>
                  <a:pt x="725423" y="152400"/>
                </a:moveTo>
                <a:lnTo>
                  <a:pt x="720851" y="167640"/>
                </a:lnTo>
                <a:lnTo>
                  <a:pt x="731519" y="161544"/>
                </a:lnTo>
                <a:lnTo>
                  <a:pt x="739139" y="153924"/>
                </a:lnTo>
                <a:lnTo>
                  <a:pt x="737615" y="140208"/>
                </a:lnTo>
                <a:lnTo>
                  <a:pt x="737615" y="138684"/>
                </a:lnTo>
                <a:lnTo>
                  <a:pt x="733043" y="146304"/>
                </a:lnTo>
                <a:lnTo>
                  <a:pt x="731519" y="147828"/>
                </a:lnTo>
                <a:lnTo>
                  <a:pt x="725423" y="153924"/>
                </a:lnTo>
                <a:lnTo>
                  <a:pt x="725423" y="152400"/>
                </a:lnTo>
                <a:close/>
              </a:path>
              <a:path w="3809999" h="210312">
                <a:moveTo>
                  <a:pt x="754379" y="109728"/>
                </a:moveTo>
                <a:lnTo>
                  <a:pt x="754379" y="96012"/>
                </a:lnTo>
                <a:lnTo>
                  <a:pt x="751331" y="83820"/>
                </a:lnTo>
                <a:lnTo>
                  <a:pt x="746759" y="73152"/>
                </a:lnTo>
                <a:lnTo>
                  <a:pt x="743711" y="97536"/>
                </a:lnTo>
                <a:lnTo>
                  <a:pt x="743711" y="108204"/>
                </a:lnTo>
                <a:lnTo>
                  <a:pt x="746759" y="144780"/>
                </a:lnTo>
                <a:lnTo>
                  <a:pt x="751331" y="134112"/>
                </a:lnTo>
                <a:lnTo>
                  <a:pt x="754379" y="121920"/>
                </a:lnTo>
                <a:lnTo>
                  <a:pt x="754379" y="109728"/>
                </a:lnTo>
                <a:close/>
              </a:path>
              <a:path w="3809999" h="210312">
                <a:moveTo>
                  <a:pt x="733043" y="71628"/>
                </a:moveTo>
                <a:lnTo>
                  <a:pt x="737615" y="79248"/>
                </a:lnTo>
                <a:lnTo>
                  <a:pt x="737615" y="77724"/>
                </a:lnTo>
                <a:lnTo>
                  <a:pt x="742187" y="86868"/>
                </a:lnTo>
                <a:lnTo>
                  <a:pt x="743711" y="97536"/>
                </a:lnTo>
                <a:lnTo>
                  <a:pt x="746759" y="73152"/>
                </a:lnTo>
                <a:lnTo>
                  <a:pt x="740663" y="65532"/>
                </a:lnTo>
                <a:lnTo>
                  <a:pt x="733043" y="57912"/>
                </a:lnTo>
                <a:lnTo>
                  <a:pt x="733043" y="71628"/>
                </a:lnTo>
                <a:close/>
              </a:path>
              <a:path w="3809999" h="210312">
                <a:moveTo>
                  <a:pt x="746759" y="144780"/>
                </a:moveTo>
                <a:lnTo>
                  <a:pt x="743711" y="108204"/>
                </a:lnTo>
                <a:lnTo>
                  <a:pt x="743711" y="120396"/>
                </a:lnTo>
                <a:lnTo>
                  <a:pt x="742187" y="131064"/>
                </a:lnTo>
                <a:lnTo>
                  <a:pt x="739139" y="153924"/>
                </a:lnTo>
                <a:lnTo>
                  <a:pt x="746759" y="144780"/>
                </a:lnTo>
                <a:close/>
              </a:path>
              <a:path w="3809999" h="210312">
                <a:moveTo>
                  <a:pt x="332231" y="100584"/>
                </a:moveTo>
                <a:lnTo>
                  <a:pt x="333755" y="88392"/>
                </a:lnTo>
                <a:lnTo>
                  <a:pt x="335279" y="65532"/>
                </a:lnTo>
                <a:lnTo>
                  <a:pt x="329183" y="74676"/>
                </a:lnTo>
                <a:lnTo>
                  <a:pt x="324611" y="85344"/>
                </a:lnTo>
                <a:lnTo>
                  <a:pt x="321563" y="97536"/>
                </a:lnTo>
                <a:lnTo>
                  <a:pt x="321563" y="111252"/>
                </a:lnTo>
                <a:lnTo>
                  <a:pt x="324611" y="137160"/>
                </a:lnTo>
                <a:lnTo>
                  <a:pt x="329183" y="147828"/>
                </a:lnTo>
                <a:lnTo>
                  <a:pt x="330707" y="111252"/>
                </a:lnTo>
                <a:lnTo>
                  <a:pt x="332231" y="99060"/>
                </a:lnTo>
                <a:lnTo>
                  <a:pt x="332231" y="100584"/>
                </a:lnTo>
                <a:close/>
              </a:path>
              <a:path w="3809999" h="210312">
                <a:moveTo>
                  <a:pt x="338327" y="79248"/>
                </a:moveTo>
                <a:lnTo>
                  <a:pt x="343988" y="72281"/>
                </a:lnTo>
                <a:lnTo>
                  <a:pt x="344423" y="71628"/>
                </a:lnTo>
                <a:lnTo>
                  <a:pt x="348995" y="67056"/>
                </a:lnTo>
                <a:lnTo>
                  <a:pt x="356615" y="62484"/>
                </a:lnTo>
                <a:lnTo>
                  <a:pt x="365759" y="59436"/>
                </a:lnTo>
                <a:lnTo>
                  <a:pt x="376427" y="59436"/>
                </a:lnTo>
                <a:lnTo>
                  <a:pt x="376427" y="48768"/>
                </a:lnTo>
                <a:lnTo>
                  <a:pt x="364235" y="50292"/>
                </a:lnTo>
                <a:lnTo>
                  <a:pt x="353567" y="53340"/>
                </a:lnTo>
                <a:lnTo>
                  <a:pt x="344423" y="57912"/>
                </a:lnTo>
                <a:lnTo>
                  <a:pt x="342899" y="73152"/>
                </a:lnTo>
                <a:lnTo>
                  <a:pt x="338327" y="79248"/>
                </a:lnTo>
                <a:close/>
              </a:path>
              <a:path w="3809999" h="210312">
                <a:moveTo>
                  <a:pt x="338327" y="79248"/>
                </a:moveTo>
                <a:lnTo>
                  <a:pt x="342899" y="73152"/>
                </a:lnTo>
                <a:lnTo>
                  <a:pt x="344423" y="57912"/>
                </a:lnTo>
                <a:lnTo>
                  <a:pt x="335279" y="65532"/>
                </a:lnTo>
                <a:lnTo>
                  <a:pt x="333755" y="88392"/>
                </a:lnTo>
                <a:lnTo>
                  <a:pt x="333755" y="89916"/>
                </a:lnTo>
                <a:lnTo>
                  <a:pt x="338327" y="79248"/>
                </a:lnTo>
                <a:close/>
              </a:path>
              <a:path w="3809999" h="210312">
                <a:moveTo>
                  <a:pt x="344423" y="71628"/>
                </a:moveTo>
                <a:lnTo>
                  <a:pt x="343988" y="72281"/>
                </a:lnTo>
                <a:lnTo>
                  <a:pt x="350519" y="67056"/>
                </a:lnTo>
                <a:lnTo>
                  <a:pt x="348995" y="67056"/>
                </a:lnTo>
                <a:lnTo>
                  <a:pt x="344423" y="71628"/>
                </a:lnTo>
                <a:close/>
              </a:path>
              <a:path w="3809999" h="210312">
                <a:moveTo>
                  <a:pt x="403859" y="158496"/>
                </a:moveTo>
                <a:lnTo>
                  <a:pt x="397763" y="160020"/>
                </a:lnTo>
                <a:lnTo>
                  <a:pt x="393191" y="160020"/>
                </a:lnTo>
                <a:lnTo>
                  <a:pt x="379475" y="161544"/>
                </a:lnTo>
                <a:lnTo>
                  <a:pt x="367283" y="160020"/>
                </a:lnTo>
                <a:lnTo>
                  <a:pt x="356615" y="158496"/>
                </a:lnTo>
                <a:lnTo>
                  <a:pt x="350519" y="155448"/>
                </a:lnTo>
                <a:lnTo>
                  <a:pt x="342899" y="149352"/>
                </a:lnTo>
                <a:lnTo>
                  <a:pt x="338327" y="141732"/>
                </a:lnTo>
                <a:lnTo>
                  <a:pt x="344423" y="163068"/>
                </a:lnTo>
                <a:lnTo>
                  <a:pt x="355091" y="167640"/>
                </a:lnTo>
                <a:lnTo>
                  <a:pt x="365759" y="170688"/>
                </a:lnTo>
                <a:lnTo>
                  <a:pt x="393191" y="170688"/>
                </a:lnTo>
                <a:lnTo>
                  <a:pt x="400811" y="169164"/>
                </a:lnTo>
                <a:lnTo>
                  <a:pt x="403859" y="158496"/>
                </a:lnTo>
                <a:close/>
              </a:path>
              <a:path w="3809999" h="210312">
                <a:moveTo>
                  <a:pt x="358139" y="158496"/>
                </a:moveTo>
                <a:lnTo>
                  <a:pt x="348995" y="153924"/>
                </a:lnTo>
                <a:lnTo>
                  <a:pt x="350519" y="155448"/>
                </a:lnTo>
                <a:lnTo>
                  <a:pt x="356615" y="158496"/>
                </a:lnTo>
                <a:lnTo>
                  <a:pt x="358139" y="158496"/>
                </a:lnTo>
                <a:close/>
              </a:path>
              <a:path w="3809999" h="210312">
                <a:moveTo>
                  <a:pt x="408783" y="70690"/>
                </a:moveTo>
                <a:lnTo>
                  <a:pt x="409955" y="71628"/>
                </a:lnTo>
                <a:lnTo>
                  <a:pt x="409955" y="57912"/>
                </a:lnTo>
                <a:lnTo>
                  <a:pt x="400811" y="53340"/>
                </a:lnTo>
                <a:lnTo>
                  <a:pt x="388619" y="50292"/>
                </a:lnTo>
                <a:lnTo>
                  <a:pt x="387095" y="59436"/>
                </a:lnTo>
                <a:lnTo>
                  <a:pt x="396239" y="62484"/>
                </a:lnTo>
                <a:lnTo>
                  <a:pt x="388619" y="59436"/>
                </a:lnTo>
                <a:lnTo>
                  <a:pt x="396239" y="62484"/>
                </a:lnTo>
                <a:lnTo>
                  <a:pt x="402335" y="65532"/>
                </a:lnTo>
                <a:lnTo>
                  <a:pt x="408431" y="70104"/>
                </a:lnTo>
                <a:lnTo>
                  <a:pt x="408783" y="70690"/>
                </a:lnTo>
                <a:close/>
              </a:path>
              <a:path w="3809999" h="210312">
                <a:moveTo>
                  <a:pt x="353567" y="135636"/>
                </a:moveTo>
                <a:lnTo>
                  <a:pt x="356615" y="141732"/>
                </a:lnTo>
                <a:lnTo>
                  <a:pt x="359663" y="121920"/>
                </a:lnTo>
                <a:lnTo>
                  <a:pt x="416051" y="121920"/>
                </a:lnTo>
                <a:lnTo>
                  <a:pt x="416051" y="112776"/>
                </a:lnTo>
                <a:lnTo>
                  <a:pt x="417575" y="111252"/>
                </a:lnTo>
                <a:lnTo>
                  <a:pt x="414527" y="112776"/>
                </a:lnTo>
                <a:lnTo>
                  <a:pt x="359663" y="117348"/>
                </a:lnTo>
                <a:lnTo>
                  <a:pt x="355091" y="121920"/>
                </a:lnTo>
                <a:lnTo>
                  <a:pt x="353567" y="135636"/>
                </a:lnTo>
                <a:close/>
              </a:path>
              <a:path w="3809999" h="210312">
                <a:moveTo>
                  <a:pt x="419099" y="103632"/>
                </a:moveTo>
                <a:lnTo>
                  <a:pt x="419099" y="109728"/>
                </a:lnTo>
                <a:lnTo>
                  <a:pt x="418084" y="111759"/>
                </a:lnTo>
                <a:lnTo>
                  <a:pt x="416051" y="112776"/>
                </a:lnTo>
                <a:lnTo>
                  <a:pt x="416051" y="121920"/>
                </a:lnTo>
                <a:lnTo>
                  <a:pt x="420623" y="121920"/>
                </a:lnTo>
                <a:lnTo>
                  <a:pt x="417575" y="112776"/>
                </a:lnTo>
                <a:lnTo>
                  <a:pt x="419099" y="111252"/>
                </a:lnTo>
                <a:lnTo>
                  <a:pt x="420623" y="121920"/>
                </a:lnTo>
                <a:lnTo>
                  <a:pt x="419099" y="103632"/>
                </a:lnTo>
                <a:close/>
              </a:path>
              <a:path w="3809999" h="210312">
                <a:moveTo>
                  <a:pt x="419099" y="103632"/>
                </a:moveTo>
                <a:lnTo>
                  <a:pt x="420623" y="121920"/>
                </a:lnTo>
                <a:lnTo>
                  <a:pt x="425195" y="118872"/>
                </a:lnTo>
                <a:lnTo>
                  <a:pt x="428243" y="112776"/>
                </a:lnTo>
                <a:lnTo>
                  <a:pt x="428243" y="91440"/>
                </a:lnTo>
                <a:lnTo>
                  <a:pt x="426719" y="82296"/>
                </a:lnTo>
                <a:lnTo>
                  <a:pt x="422147" y="73152"/>
                </a:lnTo>
                <a:lnTo>
                  <a:pt x="419099" y="103632"/>
                </a:lnTo>
                <a:close/>
              </a:path>
              <a:path w="3809999" h="210312">
                <a:moveTo>
                  <a:pt x="416051" y="83820"/>
                </a:moveTo>
                <a:lnTo>
                  <a:pt x="417575" y="94488"/>
                </a:lnTo>
                <a:lnTo>
                  <a:pt x="417575" y="92964"/>
                </a:lnTo>
                <a:lnTo>
                  <a:pt x="419099" y="103632"/>
                </a:lnTo>
                <a:lnTo>
                  <a:pt x="422147" y="73152"/>
                </a:lnTo>
                <a:lnTo>
                  <a:pt x="416051" y="64008"/>
                </a:lnTo>
                <a:lnTo>
                  <a:pt x="416051" y="83820"/>
                </a:lnTo>
                <a:close/>
              </a:path>
              <a:path w="3809999" h="210312">
                <a:moveTo>
                  <a:pt x="416051" y="64008"/>
                </a:moveTo>
                <a:lnTo>
                  <a:pt x="409955" y="57912"/>
                </a:lnTo>
                <a:lnTo>
                  <a:pt x="413003" y="77724"/>
                </a:lnTo>
                <a:lnTo>
                  <a:pt x="416051" y="85344"/>
                </a:lnTo>
                <a:lnTo>
                  <a:pt x="416051" y="64008"/>
                </a:lnTo>
                <a:close/>
              </a:path>
              <a:path w="3809999" h="210312">
                <a:moveTo>
                  <a:pt x="409955" y="71628"/>
                </a:moveTo>
                <a:lnTo>
                  <a:pt x="408783" y="70690"/>
                </a:lnTo>
                <a:lnTo>
                  <a:pt x="413003" y="77724"/>
                </a:lnTo>
                <a:lnTo>
                  <a:pt x="409955" y="57912"/>
                </a:lnTo>
                <a:lnTo>
                  <a:pt x="409955" y="71628"/>
                </a:lnTo>
                <a:close/>
              </a:path>
              <a:path w="3809999" h="210312">
                <a:moveTo>
                  <a:pt x="377951" y="59436"/>
                </a:moveTo>
                <a:lnTo>
                  <a:pt x="387095" y="59436"/>
                </a:lnTo>
                <a:lnTo>
                  <a:pt x="388619" y="50292"/>
                </a:lnTo>
                <a:lnTo>
                  <a:pt x="376427" y="48768"/>
                </a:lnTo>
                <a:lnTo>
                  <a:pt x="376427" y="59436"/>
                </a:lnTo>
                <a:lnTo>
                  <a:pt x="377951" y="59436"/>
                </a:lnTo>
                <a:close/>
              </a:path>
              <a:path w="3809999" h="210312">
                <a:moveTo>
                  <a:pt x="350519" y="123444"/>
                </a:moveTo>
                <a:lnTo>
                  <a:pt x="350519" y="131064"/>
                </a:lnTo>
                <a:lnTo>
                  <a:pt x="353567" y="135636"/>
                </a:lnTo>
                <a:lnTo>
                  <a:pt x="355091" y="121920"/>
                </a:lnTo>
                <a:lnTo>
                  <a:pt x="359663" y="117348"/>
                </a:lnTo>
                <a:lnTo>
                  <a:pt x="348995" y="112776"/>
                </a:lnTo>
                <a:lnTo>
                  <a:pt x="350519" y="123444"/>
                </a:lnTo>
                <a:close/>
              </a:path>
              <a:path w="3809999" h="210312">
                <a:moveTo>
                  <a:pt x="388619" y="140208"/>
                </a:moveTo>
                <a:lnTo>
                  <a:pt x="376427" y="140208"/>
                </a:lnTo>
                <a:lnTo>
                  <a:pt x="370331" y="138684"/>
                </a:lnTo>
                <a:lnTo>
                  <a:pt x="367283" y="137160"/>
                </a:lnTo>
                <a:lnTo>
                  <a:pt x="364235" y="134112"/>
                </a:lnTo>
                <a:lnTo>
                  <a:pt x="365759" y="135636"/>
                </a:lnTo>
                <a:lnTo>
                  <a:pt x="362711" y="131064"/>
                </a:lnTo>
                <a:lnTo>
                  <a:pt x="367283" y="147828"/>
                </a:lnTo>
                <a:lnTo>
                  <a:pt x="374903" y="149352"/>
                </a:lnTo>
                <a:lnTo>
                  <a:pt x="374903" y="140208"/>
                </a:lnTo>
                <a:lnTo>
                  <a:pt x="380999" y="150876"/>
                </a:lnTo>
                <a:lnTo>
                  <a:pt x="388619" y="149352"/>
                </a:lnTo>
                <a:lnTo>
                  <a:pt x="388619" y="140208"/>
                </a:lnTo>
                <a:close/>
              </a:path>
              <a:path w="3809999" h="210312">
                <a:moveTo>
                  <a:pt x="362711" y="131064"/>
                </a:moveTo>
                <a:lnTo>
                  <a:pt x="362711" y="132588"/>
                </a:lnTo>
                <a:lnTo>
                  <a:pt x="361187" y="128016"/>
                </a:lnTo>
                <a:lnTo>
                  <a:pt x="359663" y="121920"/>
                </a:lnTo>
                <a:lnTo>
                  <a:pt x="356615" y="141732"/>
                </a:lnTo>
                <a:lnTo>
                  <a:pt x="361187" y="144780"/>
                </a:lnTo>
                <a:lnTo>
                  <a:pt x="359663" y="123444"/>
                </a:lnTo>
                <a:lnTo>
                  <a:pt x="361187" y="144780"/>
                </a:lnTo>
                <a:lnTo>
                  <a:pt x="367283" y="147828"/>
                </a:lnTo>
                <a:lnTo>
                  <a:pt x="362711" y="131064"/>
                </a:lnTo>
                <a:close/>
              </a:path>
              <a:path w="3809999" h="210312">
                <a:moveTo>
                  <a:pt x="420623" y="134112"/>
                </a:moveTo>
                <a:lnTo>
                  <a:pt x="416051" y="132588"/>
                </a:lnTo>
                <a:lnTo>
                  <a:pt x="416051" y="143256"/>
                </a:lnTo>
                <a:lnTo>
                  <a:pt x="414527" y="143256"/>
                </a:lnTo>
                <a:lnTo>
                  <a:pt x="413003" y="141732"/>
                </a:lnTo>
                <a:lnTo>
                  <a:pt x="409955" y="134112"/>
                </a:lnTo>
                <a:lnTo>
                  <a:pt x="406907" y="135636"/>
                </a:lnTo>
                <a:lnTo>
                  <a:pt x="402335" y="137160"/>
                </a:lnTo>
                <a:lnTo>
                  <a:pt x="399287" y="138684"/>
                </a:lnTo>
                <a:lnTo>
                  <a:pt x="394715" y="138684"/>
                </a:lnTo>
                <a:lnTo>
                  <a:pt x="388619" y="140208"/>
                </a:lnTo>
                <a:lnTo>
                  <a:pt x="396239" y="149352"/>
                </a:lnTo>
                <a:lnTo>
                  <a:pt x="400811" y="147828"/>
                </a:lnTo>
                <a:lnTo>
                  <a:pt x="405383" y="146304"/>
                </a:lnTo>
                <a:lnTo>
                  <a:pt x="409955" y="144780"/>
                </a:lnTo>
                <a:lnTo>
                  <a:pt x="413003" y="144780"/>
                </a:lnTo>
                <a:lnTo>
                  <a:pt x="414223" y="144170"/>
                </a:lnTo>
                <a:lnTo>
                  <a:pt x="414527" y="144017"/>
                </a:lnTo>
                <a:lnTo>
                  <a:pt x="417575" y="164592"/>
                </a:lnTo>
                <a:lnTo>
                  <a:pt x="420623" y="134112"/>
                </a:lnTo>
                <a:close/>
              </a:path>
              <a:path w="3809999" h="210312">
                <a:moveTo>
                  <a:pt x="413003" y="141732"/>
                </a:moveTo>
                <a:lnTo>
                  <a:pt x="414527" y="143256"/>
                </a:lnTo>
                <a:lnTo>
                  <a:pt x="416051" y="143256"/>
                </a:lnTo>
                <a:lnTo>
                  <a:pt x="416051" y="132588"/>
                </a:lnTo>
                <a:lnTo>
                  <a:pt x="409955" y="134112"/>
                </a:lnTo>
                <a:lnTo>
                  <a:pt x="413003" y="141732"/>
                </a:lnTo>
                <a:close/>
              </a:path>
              <a:path w="3809999" h="210312">
                <a:moveTo>
                  <a:pt x="414527" y="153924"/>
                </a:moveTo>
                <a:lnTo>
                  <a:pt x="411479" y="155448"/>
                </a:lnTo>
                <a:lnTo>
                  <a:pt x="414527" y="164592"/>
                </a:lnTo>
                <a:lnTo>
                  <a:pt x="417575" y="164592"/>
                </a:lnTo>
                <a:lnTo>
                  <a:pt x="414527" y="150876"/>
                </a:lnTo>
                <a:lnTo>
                  <a:pt x="413003" y="153924"/>
                </a:lnTo>
                <a:lnTo>
                  <a:pt x="414527" y="153924"/>
                </a:lnTo>
                <a:close/>
              </a:path>
              <a:path w="3809999" h="210312">
                <a:moveTo>
                  <a:pt x="414527" y="144780"/>
                </a:moveTo>
                <a:lnTo>
                  <a:pt x="414527" y="147828"/>
                </a:lnTo>
                <a:lnTo>
                  <a:pt x="417575" y="164592"/>
                </a:lnTo>
                <a:lnTo>
                  <a:pt x="414527" y="144017"/>
                </a:lnTo>
                <a:lnTo>
                  <a:pt x="414223" y="144170"/>
                </a:lnTo>
                <a:lnTo>
                  <a:pt x="414527" y="144780"/>
                </a:lnTo>
                <a:close/>
              </a:path>
              <a:path w="3809999" h="210312">
                <a:moveTo>
                  <a:pt x="423671" y="138684"/>
                </a:moveTo>
                <a:lnTo>
                  <a:pt x="420623" y="134112"/>
                </a:lnTo>
                <a:lnTo>
                  <a:pt x="422147" y="158496"/>
                </a:lnTo>
                <a:lnTo>
                  <a:pt x="423671" y="155448"/>
                </a:lnTo>
                <a:lnTo>
                  <a:pt x="423671" y="138684"/>
                </a:lnTo>
                <a:close/>
              </a:path>
              <a:path w="3809999" h="210312">
                <a:moveTo>
                  <a:pt x="420623" y="134112"/>
                </a:moveTo>
                <a:lnTo>
                  <a:pt x="417575" y="164592"/>
                </a:lnTo>
                <a:lnTo>
                  <a:pt x="420623" y="161544"/>
                </a:lnTo>
                <a:lnTo>
                  <a:pt x="422147" y="158496"/>
                </a:lnTo>
                <a:lnTo>
                  <a:pt x="420623" y="134112"/>
                </a:lnTo>
                <a:close/>
              </a:path>
              <a:path w="3809999" h="210312">
                <a:moveTo>
                  <a:pt x="414527" y="164592"/>
                </a:moveTo>
                <a:lnTo>
                  <a:pt x="411479" y="155448"/>
                </a:lnTo>
                <a:lnTo>
                  <a:pt x="408431" y="156972"/>
                </a:lnTo>
                <a:lnTo>
                  <a:pt x="403859" y="158496"/>
                </a:lnTo>
                <a:lnTo>
                  <a:pt x="400811" y="169164"/>
                </a:lnTo>
                <a:lnTo>
                  <a:pt x="405383" y="167640"/>
                </a:lnTo>
                <a:lnTo>
                  <a:pt x="409955" y="166116"/>
                </a:lnTo>
                <a:lnTo>
                  <a:pt x="414527" y="164592"/>
                </a:lnTo>
                <a:close/>
              </a:path>
              <a:path w="3809999" h="210312">
                <a:moveTo>
                  <a:pt x="338327" y="143256"/>
                </a:moveTo>
                <a:lnTo>
                  <a:pt x="333755" y="134112"/>
                </a:lnTo>
                <a:lnTo>
                  <a:pt x="335279" y="156972"/>
                </a:lnTo>
                <a:lnTo>
                  <a:pt x="344423" y="163068"/>
                </a:lnTo>
                <a:lnTo>
                  <a:pt x="338327" y="141732"/>
                </a:lnTo>
                <a:lnTo>
                  <a:pt x="338327" y="143256"/>
                </a:lnTo>
                <a:close/>
              </a:path>
              <a:path w="3809999" h="210312">
                <a:moveTo>
                  <a:pt x="335279" y="156972"/>
                </a:moveTo>
                <a:lnTo>
                  <a:pt x="333755" y="134112"/>
                </a:lnTo>
                <a:lnTo>
                  <a:pt x="332231" y="123444"/>
                </a:lnTo>
                <a:lnTo>
                  <a:pt x="330707" y="111252"/>
                </a:lnTo>
                <a:lnTo>
                  <a:pt x="329183" y="147828"/>
                </a:lnTo>
                <a:lnTo>
                  <a:pt x="335279" y="156972"/>
                </a:lnTo>
                <a:close/>
              </a:path>
              <a:path w="3809999" h="210312">
                <a:moveTo>
                  <a:pt x="3185159" y="47244"/>
                </a:moveTo>
                <a:lnTo>
                  <a:pt x="3189731" y="48768"/>
                </a:lnTo>
                <a:lnTo>
                  <a:pt x="3188207" y="38100"/>
                </a:lnTo>
                <a:lnTo>
                  <a:pt x="3177539" y="36576"/>
                </a:lnTo>
                <a:lnTo>
                  <a:pt x="3169919" y="42672"/>
                </a:lnTo>
                <a:lnTo>
                  <a:pt x="3165347" y="47244"/>
                </a:lnTo>
                <a:lnTo>
                  <a:pt x="3165347" y="85344"/>
                </a:lnTo>
                <a:lnTo>
                  <a:pt x="3160775" y="96012"/>
                </a:lnTo>
                <a:lnTo>
                  <a:pt x="3179063" y="96012"/>
                </a:lnTo>
                <a:lnTo>
                  <a:pt x="3169919" y="91440"/>
                </a:lnTo>
                <a:lnTo>
                  <a:pt x="3169919" y="47244"/>
                </a:lnTo>
                <a:lnTo>
                  <a:pt x="3186683" y="47244"/>
                </a:lnTo>
                <a:lnTo>
                  <a:pt x="3185159" y="47244"/>
                </a:lnTo>
                <a:close/>
              </a:path>
              <a:path w="3809999" h="210312">
                <a:moveTo>
                  <a:pt x="3160775" y="36576"/>
                </a:moveTo>
                <a:lnTo>
                  <a:pt x="3160775" y="96012"/>
                </a:lnTo>
                <a:lnTo>
                  <a:pt x="3165347" y="85344"/>
                </a:lnTo>
                <a:lnTo>
                  <a:pt x="3165347" y="47244"/>
                </a:lnTo>
                <a:lnTo>
                  <a:pt x="3169919" y="42672"/>
                </a:lnTo>
                <a:lnTo>
                  <a:pt x="3177539" y="36576"/>
                </a:lnTo>
                <a:lnTo>
                  <a:pt x="3160775" y="36576"/>
                </a:lnTo>
                <a:close/>
              </a:path>
              <a:path w="3809999" h="210312">
                <a:moveTo>
                  <a:pt x="3189731" y="83820"/>
                </a:moveTo>
                <a:lnTo>
                  <a:pt x="3183635" y="85344"/>
                </a:lnTo>
                <a:lnTo>
                  <a:pt x="3186683" y="96012"/>
                </a:lnTo>
                <a:lnTo>
                  <a:pt x="3192779" y="94488"/>
                </a:lnTo>
                <a:lnTo>
                  <a:pt x="3192779" y="82296"/>
                </a:lnTo>
                <a:lnTo>
                  <a:pt x="3188207" y="85344"/>
                </a:lnTo>
                <a:lnTo>
                  <a:pt x="3191255" y="83820"/>
                </a:lnTo>
                <a:lnTo>
                  <a:pt x="3188207" y="85344"/>
                </a:lnTo>
                <a:lnTo>
                  <a:pt x="3185159" y="85344"/>
                </a:lnTo>
                <a:lnTo>
                  <a:pt x="3189731" y="83820"/>
                </a:lnTo>
                <a:close/>
              </a:path>
              <a:path w="3809999" h="210312">
                <a:moveTo>
                  <a:pt x="3195827" y="51816"/>
                </a:moveTo>
                <a:lnTo>
                  <a:pt x="3194303" y="51816"/>
                </a:lnTo>
                <a:lnTo>
                  <a:pt x="3197351" y="56388"/>
                </a:lnTo>
                <a:lnTo>
                  <a:pt x="3197351" y="41148"/>
                </a:lnTo>
                <a:lnTo>
                  <a:pt x="3192779" y="39624"/>
                </a:lnTo>
                <a:lnTo>
                  <a:pt x="3191255" y="48768"/>
                </a:lnTo>
                <a:lnTo>
                  <a:pt x="3195827" y="51816"/>
                </a:lnTo>
                <a:close/>
              </a:path>
              <a:path w="3809999" h="210312">
                <a:moveTo>
                  <a:pt x="3197351" y="77724"/>
                </a:moveTo>
                <a:lnTo>
                  <a:pt x="3194303" y="80772"/>
                </a:lnTo>
                <a:lnTo>
                  <a:pt x="3197351" y="91440"/>
                </a:lnTo>
                <a:lnTo>
                  <a:pt x="3201923" y="86868"/>
                </a:lnTo>
                <a:lnTo>
                  <a:pt x="3197351" y="74676"/>
                </a:lnTo>
                <a:lnTo>
                  <a:pt x="3197351" y="73152"/>
                </a:lnTo>
                <a:lnTo>
                  <a:pt x="3195827" y="77724"/>
                </a:lnTo>
                <a:lnTo>
                  <a:pt x="3197351" y="77724"/>
                </a:lnTo>
                <a:close/>
              </a:path>
              <a:path w="3809999" h="210312">
                <a:moveTo>
                  <a:pt x="3198875" y="59436"/>
                </a:moveTo>
                <a:lnTo>
                  <a:pt x="3201923" y="86868"/>
                </a:lnTo>
                <a:lnTo>
                  <a:pt x="3204971" y="82296"/>
                </a:lnTo>
                <a:lnTo>
                  <a:pt x="3208019" y="77724"/>
                </a:lnTo>
                <a:lnTo>
                  <a:pt x="3209543" y="71628"/>
                </a:lnTo>
                <a:lnTo>
                  <a:pt x="3209543" y="65532"/>
                </a:lnTo>
                <a:lnTo>
                  <a:pt x="3208019" y="57912"/>
                </a:lnTo>
                <a:lnTo>
                  <a:pt x="3206495" y="50292"/>
                </a:lnTo>
                <a:lnTo>
                  <a:pt x="3201923" y="45720"/>
                </a:lnTo>
                <a:lnTo>
                  <a:pt x="3198875" y="59436"/>
                </a:lnTo>
                <a:close/>
              </a:path>
              <a:path w="3809999" h="210312">
                <a:moveTo>
                  <a:pt x="3197351" y="41148"/>
                </a:moveTo>
                <a:lnTo>
                  <a:pt x="3197351" y="56388"/>
                </a:lnTo>
                <a:lnTo>
                  <a:pt x="3197351" y="54864"/>
                </a:lnTo>
                <a:lnTo>
                  <a:pt x="3198875" y="59436"/>
                </a:lnTo>
                <a:lnTo>
                  <a:pt x="3201923" y="45720"/>
                </a:lnTo>
                <a:lnTo>
                  <a:pt x="3197351" y="41148"/>
                </a:lnTo>
                <a:close/>
              </a:path>
              <a:path w="3809999" h="210312">
                <a:moveTo>
                  <a:pt x="3189731" y="48768"/>
                </a:moveTo>
                <a:lnTo>
                  <a:pt x="3188207" y="48768"/>
                </a:lnTo>
                <a:lnTo>
                  <a:pt x="3192779" y="50292"/>
                </a:lnTo>
                <a:lnTo>
                  <a:pt x="3191255" y="48768"/>
                </a:lnTo>
                <a:lnTo>
                  <a:pt x="3192779" y="39624"/>
                </a:lnTo>
                <a:lnTo>
                  <a:pt x="3188207" y="38100"/>
                </a:lnTo>
                <a:lnTo>
                  <a:pt x="3189731" y="48768"/>
                </a:lnTo>
                <a:close/>
              </a:path>
              <a:path w="3809999" h="210312">
                <a:moveTo>
                  <a:pt x="3201923" y="86868"/>
                </a:moveTo>
                <a:lnTo>
                  <a:pt x="3198875" y="59436"/>
                </a:lnTo>
                <a:lnTo>
                  <a:pt x="3198875" y="70104"/>
                </a:lnTo>
                <a:lnTo>
                  <a:pt x="3197351" y="74676"/>
                </a:lnTo>
                <a:lnTo>
                  <a:pt x="3201923" y="86868"/>
                </a:lnTo>
                <a:close/>
              </a:path>
              <a:path w="3809999" h="210312">
                <a:moveTo>
                  <a:pt x="3192779" y="82296"/>
                </a:moveTo>
                <a:lnTo>
                  <a:pt x="3192779" y="94488"/>
                </a:lnTo>
                <a:lnTo>
                  <a:pt x="3197351" y="91440"/>
                </a:lnTo>
                <a:lnTo>
                  <a:pt x="3194303" y="80772"/>
                </a:lnTo>
                <a:lnTo>
                  <a:pt x="3192779" y="82296"/>
                </a:lnTo>
                <a:close/>
              </a:path>
              <a:path w="3809999" h="210312">
                <a:moveTo>
                  <a:pt x="3179063" y="85344"/>
                </a:moveTo>
                <a:lnTo>
                  <a:pt x="3177539" y="85344"/>
                </a:lnTo>
                <a:lnTo>
                  <a:pt x="3179063" y="96012"/>
                </a:lnTo>
                <a:lnTo>
                  <a:pt x="3186683" y="96012"/>
                </a:lnTo>
                <a:lnTo>
                  <a:pt x="3183635" y="85344"/>
                </a:lnTo>
                <a:lnTo>
                  <a:pt x="3179063" y="85344"/>
                </a:lnTo>
                <a:close/>
              </a:path>
              <a:path w="3809999" h="210312">
                <a:moveTo>
                  <a:pt x="3169920" y="85343"/>
                </a:moveTo>
                <a:lnTo>
                  <a:pt x="3169919" y="91440"/>
                </a:lnTo>
                <a:lnTo>
                  <a:pt x="3179063" y="96012"/>
                </a:lnTo>
                <a:lnTo>
                  <a:pt x="3177539" y="85344"/>
                </a:lnTo>
                <a:lnTo>
                  <a:pt x="3169920" y="85343"/>
                </a:lnTo>
                <a:close/>
              </a:path>
              <a:path w="3809999" h="210312">
                <a:moveTo>
                  <a:pt x="3470147" y="74676"/>
                </a:moveTo>
                <a:lnTo>
                  <a:pt x="3454908" y="74675"/>
                </a:lnTo>
                <a:lnTo>
                  <a:pt x="3456431" y="76200"/>
                </a:lnTo>
                <a:lnTo>
                  <a:pt x="3461003" y="79248"/>
                </a:lnTo>
                <a:lnTo>
                  <a:pt x="3465575" y="83820"/>
                </a:lnTo>
                <a:lnTo>
                  <a:pt x="3470147" y="161544"/>
                </a:lnTo>
                <a:lnTo>
                  <a:pt x="3470147" y="74676"/>
                </a:lnTo>
                <a:close/>
              </a:path>
              <a:path w="3809999" h="210312">
                <a:moveTo>
                  <a:pt x="3461003" y="83819"/>
                </a:moveTo>
                <a:lnTo>
                  <a:pt x="3461003" y="131064"/>
                </a:lnTo>
                <a:lnTo>
                  <a:pt x="3462527" y="147828"/>
                </a:lnTo>
                <a:lnTo>
                  <a:pt x="3465575" y="83820"/>
                </a:lnTo>
                <a:lnTo>
                  <a:pt x="3461003" y="79248"/>
                </a:lnTo>
                <a:lnTo>
                  <a:pt x="3456431" y="76200"/>
                </a:lnTo>
                <a:lnTo>
                  <a:pt x="3454907" y="76200"/>
                </a:lnTo>
                <a:lnTo>
                  <a:pt x="3453383" y="74676"/>
                </a:lnTo>
                <a:lnTo>
                  <a:pt x="3451859" y="83820"/>
                </a:lnTo>
                <a:lnTo>
                  <a:pt x="3461003" y="83819"/>
                </a:lnTo>
                <a:close/>
              </a:path>
              <a:path w="3809999" h="210312">
                <a:moveTo>
                  <a:pt x="3454907" y="62484"/>
                </a:moveTo>
                <a:lnTo>
                  <a:pt x="3454907" y="61722"/>
                </a:lnTo>
                <a:lnTo>
                  <a:pt x="3453383" y="62484"/>
                </a:lnTo>
                <a:lnTo>
                  <a:pt x="3453383" y="51816"/>
                </a:lnTo>
                <a:lnTo>
                  <a:pt x="3453383" y="74676"/>
                </a:lnTo>
                <a:lnTo>
                  <a:pt x="3454907" y="75438"/>
                </a:lnTo>
                <a:lnTo>
                  <a:pt x="3456431" y="76200"/>
                </a:lnTo>
                <a:lnTo>
                  <a:pt x="3454908" y="74675"/>
                </a:lnTo>
                <a:lnTo>
                  <a:pt x="3453383" y="68580"/>
                </a:lnTo>
                <a:lnTo>
                  <a:pt x="3453383" y="67056"/>
                </a:lnTo>
                <a:lnTo>
                  <a:pt x="3453574" y="67818"/>
                </a:lnTo>
                <a:lnTo>
                  <a:pt x="3454907" y="62484"/>
                </a:lnTo>
                <a:close/>
              </a:path>
              <a:path w="3809999" h="210312">
                <a:moveTo>
                  <a:pt x="3470148" y="36067"/>
                </a:moveTo>
                <a:lnTo>
                  <a:pt x="3473195" y="35052"/>
                </a:lnTo>
                <a:lnTo>
                  <a:pt x="3471671" y="35052"/>
                </a:lnTo>
                <a:lnTo>
                  <a:pt x="3470147" y="33528"/>
                </a:lnTo>
                <a:lnTo>
                  <a:pt x="3468623" y="36576"/>
                </a:lnTo>
                <a:lnTo>
                  <a:pt x="3470147" y="60960"/>
                </a:lnTo>
                <a:lnTo>
                  <a:pt x="3470147" y="35052"/>
                </a:lnTo>
                <a:lnTo>
                  <a:pt x="3470148" y="36067"/>
                </a:lnTo>
                <a:close/>
              </a:path>
              <a:path w="3809999" h="210312">
                <a:moveTo>
                  <a:pt x="3470147" y="33528"/>
                </a:moveTo>
                <a:lnTo>
                  <a:pt x="3471671" y="24384"/>
                </a:lnTo>
                <a:lnTo>
                  <a:pt x="3465575" y="25908"/>
                </a:lnTo>
                <a:lnTo>
                  <a:pt x="3465575" y="51816"/>
                </a:lnTo>
                <a:lnTo>
                  <a:pt x="3461003" y="51815"/>
                </a:lnTo>
                <a:lnTo>
                  <a:pt x="3454907" y="60960"/>
                </a:lnTo>
                <a:lnTo>
                  <a:pt x="3454907" y="61722"/>
                </a:lnTo>
                <a:lnTo>
                  <a:pt x="3456431" y="60960"/>
                </a:lnTo>
                <a:lnTo>
                  <a:pt x="3461003" y="56388"/>
                </a:lnTo>
                <a:lnTo>
                  <a:pt x="3470147" y="60960"/>
                </a:lnTo>
                <a:lnTo>
                  <a:pt x="3468623" y="36576"/>
                </a:lnTo>
                <a:lnTo>
                  <a:pt x="3470147" y="33528"/>
                </a:lnTo>
                <a:close/>
              </a:path>
              <a:path w="3809999" h="210312">
                <a:moveTo>
                  <a:pt x="3470147" y="33528"/>
                </a:moveTo>
                <a:lnTo>
                  <a:pt x="3471671" y="35052"/>
                </a:lnTo>
                <a:lnTo>
                  <a:pt x="3482339" y="35052"/>
                </a:lnTo>
                <a:lnTo>
                  <a:pt x="3479291" y="24384"/>
                </a:lnTo>
                <a:lnTo>
                  <a:pt x="3471671" y="24384"/>
                </a:lnTo>
                <a:lnTo>
                  <a:pt x="3470147" y="33528"/>
                </a:lnTo>
                <a:close/>
              </a:path>
              <a:path w="3809999" h="210312">
                <a:moveTo>
                  <a:pt x="3474720" y="150875"/>
                </a:moveTo>
                <a:lnTo>
                  <a:pt x="3471671" y="144780"/>
                </a:lnTo>
                <a:lnTo>
                  <a:pt x="3474719" y="166116"/>
                </a:lnTo>
                <a:lnTo>
                  <a:pt x="3482339" y="169164"/>
                </a:lnTo>
                <a:lnTo>
                  <a:pt x="3479291" y="156972"/>
                </a:lnTo>
                <a:lnTo>
                  <a:pt x="3480815" y="156972"/>
                </a:lnTo>
                <a:lnTo>
                  <a:pt x="3476243" y="153924"/>
                </a:lnTo>
                <a:lnTo>
                  <a:pt x="3474719" y="150876"/>
                </a:lnTo>
                <a:lnTo>
                  <a:pt x="3473195" y="149352"/>
                </a:lnTo>
                <a:lnTo>
                  <a:pt x="3474720" y="150875"/>
                </a:lnTo>
                <a:close/>
              </a:path>
              <a:path w="3809999" h="210312">
                <a:moveTo>
                  <a:pt x="3474719" y="150876"/>
                </a:moveTo>
                <a:lnTo>
                  <a:pt x="3476243" y="153924"/>
                </a:lnTo>
                <a:lnTo>
                  <a:pt x="3477767" y="153924"/>
                </a:lnTo>
                <a:lnTo>
                  <a:pt x="3474720" y="150875"/>
                </a:lnTo>
                <a:lnTo>
                  <a:pt x="3473195" y="149352"/>
                </a:lnTo>
                <a:lnTo>
                  <a:pt x="3474719" y="150876"/>
                </a:lnTo>
                <a:close/>
              </a:path>
              <a:path w="3809999" h="210312">
                <a:moveTo>
                  <a:pt x="3508247" y="160020"/>
                </a:moveTo>
                <a:lnTo>
                  <a:pt x="3503675" y="160020"/>
                </a:lnTo>
                <a:lnTo>
                  <a:pt x="3497579" y="161544"/>
                </a:lnTo>
                <a:lnTo>
                  <a:pt x="3489959" y="160020"/>
                </a:lnTo>
                <a:lnTo>
                  <a:pt x="3485387" y="160020"/>
                </a:lnTo>
                <a:lnTo>
                  <a:pt x="3479291" y="156972"/>
                </a:lnTo>
                <a:lnTo>
                  <a:pt x="3482339" y="169164"/>
                </a:lnTo>
                <a:lnTo>
                  <a:pt x="3489959" y="170688"/>
                </a:lnTo>
                <a:lnTo>
                  <a:pt x="3505199" y="170688"/>
                </a:lnTo>
                <a:lnTo>
                  <a:pt x="3508247" y="160020"/>
                </a:lnTo>
                <a:close/>
              </a:path>
              <a:path w="3809999" h="210312">
                <a:moveTo>
                  <a:pt x="3491483" y="160020"/>
                </a:moveTo>
                <a:lnTo>
                  <a:pt x="3483863" y="158496"/>
                </a:lnTo>
                <a:lnTo>
                  <a:pt x="3485387" y="160020"/>
                </a:lnTo>
                <a:lnTo>
                  <a:pt x="3491483" y="160020"/>
                </a:lnTo>
                <a:close/>
              </a:path>
              <a:path w="3809999" h="210312">
                <a:moveTo>
                  <a:pt x="3488435" y="60960"/>
                </a:moveTo>
                <a:lnTo>
                  <a:pt x="3512819" y="60960"/>
                </a:lnTo>
                <a:lnTo>
                  <a:pt x="3499104" y="51815"/>
                </a:lnTo>
                <a:lnTo>
                  <a:pt x="3493007" y="25908"/>
                </a:lnTo>
                <a:lnTo>
                  <a:pt x="3488435" y="33528"/>
                </a:lnTo>
                <a:lnTo>
                  <a:pt x="3488435" y="60960"/>
                </a:lnTo>
                <a:lnTo>
                  <a:pt x="3493007" y="51816"/>
                </a:lnTo>
                <a:lnTo>
                  <a:pt x="3489959" y="36576"/>
                </a:lnTo>
                <a:lnTo>
                  <a:pt x="3488435" y="35052"/>
                </a:lnTo>
                <a:lnTo>
                  <a:pt x="3489959" y="36576"/>
                </a:lnTo>
                <a:lnTo>
                  <a:pt x="3493007" y="51816"/>
                </a:lnTo>
                <a:lnTo>
                  <a:pt x="3499103" y="56388"/>
                </a:lnTo>
                <a:lnTo>
                  <a:pt x="3488435" y="60960"/>
                </a:lnTo>
                <a:close/>
              </a:path>
              <a:path w="3809999" h="210312">
                <a:moveTo>
                  <a:pt x="3508247" y="137160"/>
                </a:moveTo>
                <a:lnTo>
                  <a:pt x="3502151" y="137160"/>
                </a:lnTo>
                <a:lnTo>
                  <a:pt x="3500120" y="135127"/>
                </a:lnTo>
                <a:lnTo>
                  <a:pt x="3499103" y="132588"/>
                </a:lnTo>
                <a:lnTo>
                  <a:pt x="3499103" y="83820"/>
                </a:lnTo>
                <a:lnTo>
                  <a:pt x="3499103" y="134112"/>
                </a:lnTo>
                <a:lnTo>
                  <a:pt x="3500627" y="137160"/>
                </a:lnTo>
                <a:lnTo>
                  <a:pt x="3505199" y="147828"/>
                </a:lnTo>
                <a:lnTo>
                  <a:pt x="3509771" y="147828"/>
                </a:lnTo>
                <a:lnTo>
                  <a:pt x="3508247" y="137160"/>
                </a:lnTo>
                <a:close/>
              </a:path>
              <a:path w="3809999" h="210312">
                <a:moveTo>
                  <a:pt x="3512819" y="74676"/>
                </a:moveTo>
                <a:lnTo>
                  <a:pt x="3488435" y="74676"/>
                </a:lnTo>
                <a:lnTo>
                  <a:pt x="3493007" y="83820"/>
                </a:lnTo>
                <a:lnTo>
                  <a:pt x="3497579" y="146304"/>
                </a:lnTo>
                <a:lnTo>
                  <a:pt x="3505199" y="147828"/>
                </a:lnTo>
                <a:lnTo>
                  <a:pt x="3500627" y="137160"/>
                </a:lnTo>
                <a:lnTo>
                  <a:pt x="3499103" y="134112"/>
                </a:lnTo>
                <a:lnTo>
                  <a:pt x="3499103" y="79248"/>
                </a:lnTo>
                <a:lnTo>
                  <a:pt x="3512819" y="74676"/>
                </a:lnTo>
                <a:close/>
              </a:path>
              <a:path w="3809999" h="210312">
                <a:moveTo>
                  <a:pt x="3491483" y="141732"/>
                </a:moveTo>
                <a:lnTo>
                  <a:pt x="3497579" y="146304"/>
                </a:lnTo>
                <a:lnTo>
                  <a:pt x="3493007" y="83820"/>
                </a:lnTo>
                <a:lnTo>
                  <a:pt x="3488435" y="74676"/>
                </a:lnTo>
                <a:lnTo>
                  <a:pt x="3488435" y="134112"/>
                </a:lnTo>
                <a:lnTo>
                  <a:pt x="3491483" y="141732"/>
                </a:lnTo>
                <a:close/>
              </a:path>
              <a:path w="3809999" h="210312">
                <a:moveTo>
                  <a:pt x="3497579" y="28956"/>
                </a:moveTo>
                <a:lnTo>
                  <a:pt x="3493007" y="25908"/>
                </a:lnTo>
                <a:lnTo>
                  <a:pt x="3499104" y="51815"/>
                </a:lnTo>
                <a:lnTo>
                  <a:pt x="3499103" y="33528"/>
                </a:lnTo>
                <a:lnTo>
                  <a:pt x="3497579" y="28956"/>
                </a:lnTo>
                <a:close/>
              </a:path>
              <a:path w="3809999" h="210312">
                <a:moveTo>
                  <a:pt x="3486911" y="24384"/>
                </a:moveTo>
                <a:lnTo>
                  <a:pt x="3483863" y="24384"/>
                </a:lnTo>
                <a:lnTo>
                  <a:pt x="3485387" y="35052"/>
                </a:lnTo>
                <a:lnTo>
                  <a:pt x="3486911" y="35052"/>
                </a:lnTo>
                <a:lnTo>
                  <a:pt x="3488435" y="35813"/>
                </a:lnTo>
                <a:lnTo>
                  <a:pt x="3488435" y="33528"/>
                </a:lnTo>
                <a:lnTo>
                  <a:pt x="3493007" y="25908"/>
                </a:lnTo>
                <a:lnTo>
                  <a:pt x="3486911" y="24384"/>
                </a:lnTo>
                <a:close/>
              </a:path>
              <a:path w="3809999" h="210312">
                <a:moveTo>
                  <a:pt x="3483863" y="24384"/>
                </a:moveTo>
                <a:lnTo>
                  <a:pt x="3479291" y="24384"/>
                </a:lnTo>
                <a:lnTo>
                  <a:pt x="3482339" y="35052"/>
                </a:lnTo>
                <a:lnTo>
                  <a:pt x="3485387" y="35052"/>
                </a:lnTo>
                <a:lnTo>
                  <a:pt x="3483863" y="24384"/>
                </a:lnTo>
                <a:close/>
              </a:path>
              <a:path w="3809999" h="210312">
                <a:moveTo>
                  <a:pt x="3512819" y="158496"/>
                </a:moveTo>
                <a:lnTo>
                  <a:pt x="3508247" y="160020"/>
                </a:lnTo>
                <a:lnTo>
                  <a:pt x="3511295" y="169164"/>
                </a:lnTo>
                <a:lnTo>
                  <a:pt x="3515867" y="167640"/>
                </a:lnTo>
                <a:lnTo>
                  <a:pt x="3514343" y="156972"/>
                </a:lnTo>
                <a:lnTo>
                  <a:pt x="3511295" y="158496"/>
                </a:lnTo>
                <a:lnTo>
                  <a:pt x="3512819" y="158496"/>
                </a:lnTo>
                <a:close/>
              </a:path>
              <a:path w="3809999" h="210312">
                <a:moveTo>
                  <a:pt x="3508247" y="137160"/>
                </a:moveTo>
                <a:lnTo>
                  <a:pt x="3509771" y="147828"/>
                </a:lnTo>
                <a:lnTo>
                  <a:pt x="3512819" y="143256"/>
                </a:lnTo>
                <a:lnTo>
                  <a:pt x="3514343" y="143256"/>
                </a:lnTo>
                <a:lnTo>
                  <a:pt x="3515867" y="144780"/>
                </a:lnTo>
                <a:lnTo>
                  <a:pt x="3514343" y="144780"/>
                </a:lnTo>
                <a:lnTo>
                  <a:pt x="3514343" y="144018"/>
                </a:lnTo>
                <a:lnTo>
                  <a:pt x="3512819" y="143256"/>
                </a:lnTo>
                <a:lnTo>
                  <a:pt x="3514343" y="146304"/>
                </a:lnTo>
                <a:lnTo>
                  <a:pt x="3517391" y="144780"/>
                </a:lnTo>
                <a:lnTo>
                  <a:pt x="3515867" y="134112"/>
                </a:lnTo>
                <a:lnTo>
                  <a:pt x="3512819" y="135636"/>
                </a:lnTo>
                <a:lnTo>
                  <a:pt x="3511295" y="135636"/>
                </a:lnTo>
                <a:lnTo>
                  <a:pt x="3508247" y="137160"/>
                </a:lnTo>
                <a:close/>
              </a:path>
              <a:path w="3809999" h="210312">
                <a:moveTo>
                  <a:pt x="3515867" y="144780"/>
                </a:moveTo>
                <a:lnTo>
                  <a:pt x="3514343" y="143256"/>
                </a:lnTo>
                <a:lnTo>
                  <a:pt x="3514343" y="144780"/>
                </a:lnTo>
                <a:lnTo>
                  <a:pt x="3515867" y="144780"/>
                </a:lnTo>
                <a:close/>
              </a:path>
              <a:path w="3809999" h="210312">
                <a:moveTo>
                  <a:pt x="3523487" y="161544"/>
                </a:moveTo>
                <a:lnTo>
                  <a:pt x="3523487" y="158496"/>
                </a:lnTo>
                <a:lnTo>
                  <a:pt x="3525011" y="155448"/>
                </a:lnTo>
                <a:lnTo>
                  <a:pt x="3525011" y="144780"/>
                </a:lnTo>
                <a:lnTo>
                  <a:pt x="3523487" y="140208"/>
                </a:lnTo>
                <a:lnTo>
                  <a:pt x="3523487" y="161544"/>
                </a:lnTo>
                <a:close/>
              </a:path>
              <a:path w="3809999" h="210312">
                <a:moveTo>
                  <a:pt x="3514343" y="146304"/>
                </a:moveTo>
                <a:lnTo>
                  <a:pt x="3515867" y="167640"/>
                </a:lnTo>
                <a:lnTo>
                  <a:pt x="3520439" y="164592"/>
                </a:lnTo>
                <a:lnTo>
                  <a:pt x="3523487" y="161544"/>
                </a:lnTo>
                <a:lnTo>
                  <a:pt x="3523487" y="140208"/>
                </a:lnTo>
                <a:lnTo>
                  <a:pt x="3520439" y="135636"/>
                </a:lnTo>
                <a:lnTo>
                  <a:pt x="3517391" y="144780"/>
                </a:lnTo>
                <a:lnTo>
                  <a:pt x="3514343" y="146304"/>
                </a:lnTo>
                <a:close/>
              </a:path>
              <a:path w="3809999" h="210312">
                <a:moveTo>
                  <a:pt x="3515867" y="167640"/>
                </a:moveTo>
                <a:lnTo>
                  <a:pt x="3514343" y="146304"/>
                </a:lnTo>
                <a:lnTo>
                  <a:pt x="3514343" y="156972"/>
                </a:lnTo>
                <a:lnTo>
                  <a:pt x="3515867" y="167640"/>
                </a:lnTo>
                <a:close/>
              </a:path>
              <a:path w="3809999" h="210312">
                <a:moveTo>
                  <a:pt x="3512819" y="76200"/>
                </a:moveTo>
                <a:lnTo>
                  <a:pt x="3513327" y="74675"/>
                </a:lnTo>
                <a:lnTo>
                  <a:pt x="3512819" y="74676"/>
                </a:lnTo>
                <a:lnTo>
                  <a:pt x="3499103" y="79248"/>
                </a:lnTo>
                <a:lnTo>
                  <a:pt x="3515867" y="83820"/>
                </a:lnTo>
                <a:lnTo>
                  <a:pt x="3515867" y="74676"/>
                </a:lnTo>
                <a:lnTo>
                  <a:pt x="3513327" y="74675"/>
                </a:lnTo>
                <a:lnTo>
                  <a:pt x="3512819" y="76200"/>
                </a:lnTo>
                <a:close/>
              </a:path>
              <a:path w="3809999" h="210312">
                <a:moveTo>
                  <a:pt x="3515867" y="74676"/>
                </a:moveTo>
                <a:lnTo>
                  <a:pt x="3515867" y="83820"/>
                </a:lnTo>
                <a:lnTo>
                  <a:pt x="3520439" y="82296"/>
                </a:lnTo>
                <a:lnTo>
                  <a:pt x="3515867" y="62484"/>
                </a:lnTo>
                <a:lnTo>
                  <a:pt x="3514343" y="62484"/>
                </a:lnTo>
                <a:lnTo>
                  <a:pt x="3514343" y="73152"/>
                </a:lnTo>
                <a:lnTo>
                  <a:pt x="3513327" y="74675"/>
                </a:lnTo>
                <a:lnTo>
                  <a:pt x="3515867" y="74676"/>
                </a:lnTo>
                <a:close/>
              </a:path>
              <a:path w="3809999" h="210312">
                <a:moveTo>
                  <a:pt x="3514343" y="62484"/>
                </a:moveTo>
                <a:lnTo>
                  <a:pt x="3515867" y="62484"/>
                </a:lnTo>
                <a:lnTo>
                  <a:pt x="3512819" y="60960"/>
                </a:lnTo>
                <a:lnTo>
                  <a:pt x="3514343" y="64008"/>
                </a:lnTo>
                <a:lnTo>
                  <a:pt x="3514343" y="62484"/>
                </a:lnTo>
                <a:close/>
              </a:path>
              <a:path w="3809999" h="210312">
                <a:moveTo>
                  <a:pt x="3525011" y="68580"/>
                </a:moveTo>
                <a:lnTo>
                  <a:pt x="3525011" y="62484"/>
                </a:lnTo>
                <a:lnTo>
                  <a:pt x="3523487" y="56388"/>
                </a:lnTo>
                <a:lnTo>
                  <a:pt x="3520439" y="53340"/>
                </a:lnTo>
                <a:lnTo>
                  <a:pt x="3515867" y="51816"/>
                </a:lnTo>
                <a:lnTo>
                  <a:pt x="3514343" y="60960"/>
                </a:lnTo>
                <a:lnTo>
                  <a:pt x="3515867" y="62484"/>
                </a:lnTo>
                <a:lnTo>
                  <a:pt x="3520439" y="82296"/>
                </a:lnTo>
                <a:lnTo>
                  <a:pt x="3523487" y="79248"/>
                </a:lnTo>
                <a:lnTo>
                  <a:pt x="3525011" y="74676"/>
                </a:lnTo>
                <a:lnTo>
                  <a:pt x="3525011" y="68580"/>
                </a:lnTo>
                <a:close/>
              </a:path>
              <a:path w="3809999" h="210312">
                <a:moveTo>
                  <a:pt x="3515867" y="51816"/>
                </a:moveTo>
                <a:lnTo>
                  <a:pt x="3499104" y="51815"/>
                </a:lnTo>
                <a:lnTo>
                  <a:pt x="3512819" y="60960"/>
                </a:lnTo>
                <a:lnTo>
                  <a:pt x="3514343" y="60960"/>
                </a:lnTo>
                <a:lnTo>
                  <a:pt x="3515867" y="51816"/>
                </a:lnTo>
                <a:close/>
              </a:path>
              <a:path w="3809999" h="210312">
                <a:moveTo>
                  <a:pt x="3486911" y="35052"/>
                </a:moveTo>
                <a:lnTo>
                  <a:pt x="3485387" y="35052"/>
                </a:lnTo>
                <a:lnTo>
                  <a:pt x="3488436" y="36067"/>
                </a:lnTo>
                <a:lnTo>
                  <a:pt x="3488435" y="35813"/>
                </a:lnTo>
                <a:lnTo>
                  <a:pt x="3486911" y="35052"/>
                </a:lnTo>
                <a:close/>
              </a:path>
              <a:path w="3809999" h="210312">
                <a:moveTo>
                  <a:pt x="3470147" y="138684"/>
                </a:moveTo>
                <a:lnTo>
                  <a:pt x="3470147" y="161544"/>
                </a:lnTo>
                <a:lnTo>
                  <a:pt x="3474719" y="166116"/>
                </a:lnTo>
                <a:lnTo>
                  <a:pt x="3471671" y="144780"/>
                </a:lnTo>
                <a:lnTo>
                  <a:pt x="3470147" y="138684"/>
                </a:lnTo>
                <a:close/>
              </a:path>
              <a:path w="3809999" h="210312">
                <a:moveTo>
                  <a:pt x="3470147" y="131064"/>
                </a:moveTo>
                <a:lnTo>
                  <a:pt x="3470147" y="138684"/>
                </a:lnTo>
                <a:lnTo>
                  <a:pt x="3471671" y="138684"/>
                </a:lnTo>
                <a:lnTo>
                  <a:pt x="3470147" y="129540"/>
                </a:lnTo>
                <a:lnTo>
                  <a:pt x="3470147" y="131064"/>
                </a:lnTo>
                <a:close/>
              </a:path>
              <a:path w="3809999" h="210312">
                <a:moveTo>
                  <a:pt x="3453383" y="51816"/>
                </a:moveTo>
                <a:lnTo>
                  <a:pt x="3453383" y="62484"/>
                </a:lnTo>
                <a:lnTo>
                  <a:pt x="3453383" y="60960"/>
                </a:lnTo>
                <a:lnTo>
                  <a:pt x="3454907" y="60960"/>
                </a:lnTo>
                <a:lnTo>
                  <a:pt x="3461003" y="51815"/>
                </a:lnTo>
                <a:lnTo>
                  <a:pt x="3453383" y="51816"/>
                </a:lnTo>
                <a:close/>
              </a:path>
              <a:path w="3809999" h="210312">
                <a:moveTo>
                  <a:pt x="3453383" y="74676"/>
                </a:moveTo>
                <a:lnTo>
                  <a:pt x="3453383" y="51816"/>
                </a:lnTo>
                <a:lnTo>
                  <a:pt x="3448811" y="53340"/>
                </a:lnTo>
                <a:lnTo>
                  <a:pt x="3445763" y="56388"/>
                </a:lnTo>
                <a:lnTo>
                  <a:pt x="3444239" y="62484"/>
                </a:lnTo>
                <a:lnTo>
                  <a:pt x="3444239" y="68580"/>
                </a:lnTo>
                <a:lnTo>
                  <a:pt x="3445763" y="79248"/>
                </a:lnTo>
                <a:lnTo>
                  <a:pt x="3448811" y="82296"/>
                </a:lnTo>
                <a:lnTo>
                  <a:pt x="3451859" y="83820"/>
                </a:lnTo>
                <a:lnTo>
                  <a:pt x="3453383" y="74676"/>
                </a:lnTo>
                <a:close/>
              </a:path>
              <a:path w="3809999" h="210312">
                <a:moveTo>
                  <a:pt x="3465575" y="51816"/>
                </a:moveTo>
                <a:lnTo>
                  <a:pt x="3465575" y="25908"/>
                </a:lnTo>
                <a:lnTo>
                  <a:pt x="3461003" y="28956"/>
                </a:lnTo>
                <a:lnTo>
                  <a:pt x="3461003" y="51815"/>
                </a:lnTo>
                <a:lnTo>
                  <a:pt x="3465575" y="51816"/>
                </a:lnTo>
                <a:close/>
              </a:path>
              <a:path w="3809999" h="210312">
                <a:moveTo>
                  <a:pt x="3465575" y="83820"/>
                </a:moveTo>
                <a:lnTo>
                  <a:pt x="3462527" y="147828"/>
                </a:lnTo>
                <a:lnTo>
                  <a:pt x="3465575" y="155448"/>
                </a:lnTo>
                <a:lnTo>
                  <a:pt x="3470147" y="161544"/>
                </a:lnTo>
                <a:lnTo>
                  <a:pt x="3465575" y="83820"/>
                </a:lnTo>
                <a:close/>
              </a:path>
              <a:path w="3809999" h="210312">
                <a:moveTo>
                  <a:pt x="3453574" y="67818"/>
                </a:moveTo>
                <a:lnTo>
                  <a:pt x="3453383" y="67056"/>
                </a:lnTo>
                <a:lnTo>
                  <a:pt x="3453383" y="68580"/>
                </a:lnTo>
                <a:lnTo>
                  <a:pt x="3454908" y="74675"/>
                </a:lnTo>
                <a:lnTo>
                  <a:pt x="3454907" y="73152"/>
                </a:lnTo>
                <a:lnTo>
                  <a:pt x="3453574" y="67818"/>
                </a:lnTo>
                <a:close/>
              </a:path>
              <a:path w="3809999" h="210312">
                <a:moveTo>
                  <a:pt x="2627375" y="74676"/>
                </a:moveTo>
                <a:lnTo>
                  <a:pt x="2612136" y="74675"/>
                </a:lnTo>
                <a:lnTo>
                  <a:pt x="2613659" y="76200"/>
                </a:lnTo>
                <a:lnTo>
                  <a:pt x="2618231" y="79248"/>
                </a:lnTo>
                <a:lnTo>
                  <a:pt x="2622803" y="83820"/>
                </a:lnTo>
                <a:lnTo>
                  <a:pt x="2627375" y="161544"/>
                </a:lnTo>
                <a:lnTo>
                  <a:pt x="2627375" y="74676"/>
                </a:lnTo>
                <a:close/>
              </a:path>
              <a:path w="3809999" h="210312">
                <a:moveTo>
                  <a:pt x="2618231" y="83819"/>
                </a:moveTo>
                <a:lnTo>
                  <a:pt x="2618231" y="131064"/>
                </a:lnTo>
                <a:lnTo>
                  <a:pt x="2619755" y="147828"/>
                </a:lnTo>
                <a:lnTo>
                  <a:pt x="2622803" y="83820"/>
                </a:lnTo>
                <a:lnTo>
                  <a:pt x="2618231" y="79248"/>
                </a:lnTo>
                <a:lnTo>
                  <a:pt x="2613659" y="76200"/>
                </a:lnTo>
                <a:lnTo>
                  <a:pt x="2612135" y="76200"/>
                </a:lnTo>
                <a:lnTo>
                  <a:pt x="2610611" y="74676"/>
                </a:lnTo>
                <a:lnTo>
                  <a:pt x="2609087" y="83820"/>
                </a:lnTo>
                <a:lnTo>
                  <a:pt x="2618231" y="83819"/>
                </a:lnTo>
                <a:close/>
              </a:path>
              <a:path w="3809999" h="210312">
                <a:moveTo>
                  <a:pt x="2612135" y="62484"/>
                </a:moveTo>
                <a:lnTo>
                  <a:pt x="2612135" y="61722"/>
                </a:lnTo>
                <a:lnTo>
                  <a:pt x="2610611" y="62484"/>
                </a:lnTo>
                <a:lnTo>
                  <a:pt x="2610611" y="51816"/>
                </a:lnTo>
                <a:lnTo>
                  <a:pt x="2610611" y="74676"/>
                </a:lnTo>
                <a:lnTo>
                  <a:pt x="2612135" y="75438"/>
                </a:lnTo>
                <a:lnTo>
                  <a:pt x="2613659" y="76200"/>
                </a:lnTo>
                <a:lnTo>
                  <a:pt x="2612136" y="74675"/>
                </a:lnTo>
                <a:lnTo>
                  <a:pt x="2610611" y="68580"/>
                </a:lnTo>
                <a:lnTo>
                  <a:pt x="2610611" y="67056"/>
                </a:lnTo>
                <a:lnTo>
                  <a:pt x="2610802" y="67818"/>
                </a:lnTo>
                <a:lnTo>
                  <a:pt x="2612135" y="62484"/>
                </a:lnTo>
                <a:close/>
              </a:path>
              <a:path w="3809999" h="210312">
                <a:moveTo>
                  <a:pt x="2627376" y="36067"/>
                </a:moveTo>
                <a:lnTo>
                  <a:pt x="2630423" y="35052"/>
                </a:lnTo>
                <a:lnTo>
                  <a:pt x="2628899" y="35052"/>
                </a:lnTo>
                <a:lnTo>
                  <a:pt x="2627375" y="33528"/>
                </a:lnTo>
                <a:lnTo>
                  <a:pt x="2625851" y="36576"/>
                </a:lnTo>
                <a:lnTo>
                  <a:pt x="2627375" y="60960"/>
                </a:lnTo>
                <a:lnTo>
                  <a:pt x="2627375" y="35052"/>
                </a:lnTo>
                <a:lnTo>
                  <a:pt x="2627376" y="36067"/>
                </a:lnTo>
                <a:close/>
              </a:path>
              <a:path w="3809999" h="210312">
                <a:moveTo>
                  <a:pt x="2627375" y="33528"/>
                </a:moveTo>
                <a:lnTo>
                  <a:pt x="2628899" y="24384"/>
                </a:lnTo>
                <a:lnTo>
                  <a:pt x="2622803" y="25908"/>
                </a:lnTo>
                <a:lnTo>
                  <a:pt x="2622803" y="51816"/>
                </a:lnTo>
                <a:lnTo>
                  <a:pt x="2618231" y="51815"/>
                </a:lnTo>
                <a:lnTo>
                  <a:pt x="2612135" y="60960"/>
                </a:lnTo>
                <a:lnTo>
                  <a:pt x="2612135" y="61722"/>
                </a:lnTo>
                <a:lnTo>
                  <a:pt x="2613659" y="60960"/>
                </a:lnTo>
                <a:lnTo>
                  <a:pt x="2618231" y="56388"/>
                </a:lnTo>
                <a:lnTo>
                  <a:pt x="2627375" y="60960"/>
                </a:lnTo>
                <a:lnTo>
                  <a:pt x="2625851" y="36576"/>
                </a:lnTo>
                <a:lnTo>
                  <a:pt x="2627375" y="33528"/>
                </a:lnTo>
                <a:close/>
              </a:path>
              <a:path w="3809999" h="210312">
                <a:moveTo>
                  <a:pt x="2627375" y="33528"/>
                </a:moveTo>
                <a:lnTo>
                  <a:pt x="2628899" y="35052"/>
                </a:lnTo>
                <a:lnTo>
                  <a:pt x="2639567" y="35052"/>
                </a:lnTo>
                <a:lnTo>
                  <a:pt x="2636519" y="24384"/>
                </a:lnTo>
                <a:lnTo>
                  <a:pt x="2628899" y="24384"/>
                </a:lnTo>
                <a:lnTo>
                  <a:pt x="2627375" y="33528"/>
                </a:lnTo>
                <a:close/>
              </a:path>
              <a:path w="3809999" h="210312">
                <a:moveTo>
                  <a:pt x="2631948" y="150875"/>
                </a:moveTo>
                <a:lnTo>
                  <a:pt x="2628899" y="144780"/>
                </a:lnTo>
                <a:lnTo>
                  <a:pt x="2631947" y="166116"/>
                </a:lnTo>
                <a:lnTo>
                  <a:pt x="2639567" y="169164"/>
                </a:lnTo>
                <a:lnTo>
                  <a:pt x="2636519" y="156972"/>
                </a:lnTo>
                <a:lnTo>
                  <a:pt x="2638043" y="156972"/>
                </a:lnTo>
                <a:lnTo>
                  <a:pt x="2633471" y="153924"/>
                </a:lnTo>
                <a:lnTo>
                  <a:pt x="2631947" y="150876"/>
                </a:lnTo>
                <a:lnTo>
                  <a:pt x="2630423" y="149352"/>
                </a:lnTo>
                <a:lnTo>
                  <a:pt x="2631948" y="150875"/>
                </a:lnTo>
                <a:close/>
              </a:path>
              <a:path w="3809999" h="210312">
                <a:moveTo>
                  <a:pt x="2631947" y="150876"/>
                </a:moveTo>
                <a:lnTo>
                  <a:pt x="2633471" y="153924"/>
                </a:lnTo>
                <a:lnTo>
                  <a:pt x="2634995" y="153924"/>
                </a:lnTo>
                <a:lnTo>
                  <a:pt x="2631948" y="150875"/>
                </a:lnTo>
                <a:lnTo>
                  <a:pt x="2630423" y="149352"/>
                </a:lnTo>
                <a:lnTo>
                  <a:pt x="2631947" y="150876"/>
                </a:lnTo>
                <a:close/>
              </a:path>
              <a:path w="3809999" h="210312">
                <a:moveTo>
                  <a:pt x="2665475" y="160020"/>
                </a:moveTo>
                <a:lnTo>
                  <a:pt x="2660903" y="160020"/>
                </a:lnTo>
                <a:lnTo>
                  <a:pt x="2654807" y="161544"/>
                </a:lnTo>
                <a:lnTo>
                  <a:pt x="2647187" y="160020"/>
                </a:lnTo>
                <a:lnTo>
                  <a:pt x="2642615" y="160020"/>
                </a:lnTo>
                <a:lnTo>
                  <a:pt x="2636519" y="156972"/>
                </a:lnTo>
                <a:lnTo>
                  <a:pt x="2639567" y="169164"/>
                </a:lnTo>
                <a:lnTo>
                  <a:pt x="2647187" y="170688"/>
                </a:lnTo>
                <a:lnTo>
                  <a:pt x="2662427" y="170688"/>
                </a:lnTo>
                <a:lnTo>
                  <a:pt x="2665475" y="160020"/>
                </a:lnTo>
                <a:close/>
              </a:path>
              <a:path w="3809999" h="210312">
                <a:moveTo>
                  <a:pt x="2648711" y="160020"/>
                </a:moveTo>
                <a:lnTo>
                  <a:pt x="2641091" y="158496"/>
                </a:lnTo>
                <a:lnTo>
                  <a:pt x="2642615" y="160020"/>
                </a:lnTo>
                <a:lnTo>
                  <a:pt x="2648711" y="160020"/>
                </a:lnTo>
                <a:close/>
              </a:path>
              <a:path w="3809999" h="210312">
                <a:moveTo>
                  <a:pt x="2645663" y="60960"/>
                </a:moveTo>
                <a:lnTo>
                  <a:pt x="2670047" y="60960"/>
                </a:lnTo>
                <a:lnTo>
                  <a:pt x="2656332" y="51815"/>
                </a:lnTo>
                <a:lnTo>
                  <a:pt x="2650235" y="25908"/>
                </a:lnTo>
                <a:lnTo>
                  <a:pt x="2645663" y="33528"/>
                </a:lnTo>
                <a:lnTo>
                  <a:pt x="2645663" y="60960"/>
                </a:lnTo>
                <a:lnTo>
                  <a:pt x="2650235" y="51816"/>
                </a:lnTo>
                <a:lnTo>
                  <a:pt x="2647187" y="36576"/>
                </a:lnTo>
                <a:lnTo>
                  <a:pt x="2645663" y="35052"/>
                </a:lnTo>
                <a:lnTo>
                  <a:pt x="2647187" y="36576"/>
                </a:lnTo>
                <a:lnTo>
                  <a:pt x="2650235" y="51816"/>
                </a:lnTo>
                <a:lnTo>
                  <a:pt x="2656331" y="56388"/>
                </a:lnTo>
                <a:lnTo>
                  <a:pt x="2645663" y="60960"/>
                </a:lnTo>
                <a:close/>
              </a:path>
              <a:path w="3809999" h="210312">
                <a:moveTo>
                  <a:pt x="2665475" y="137160"/>
                </a:moveTo>
                <a:lnTo>
                  <a:pt x="2659379" y="137160"/>
                </a:lnTo>
                <a:lnTo>
                  <a:pt x="2657348" y="135127"/>
                </a:lnTo>
                <a:lnTo>
                  <a:pt x="2656331" y="132588"/>
                </a:lnTo>
                <a:lnTo>
                  <a:pt x="2656331" y="83820"/>
                </a:lnTo>
                <a:lnTo>
                  <a:pt x="2656331" y="134112"/>
                </a:lnTo>
                <a:lnTo>
                  <a:pt x="2657855" y="137160"/>
                </a:lnTo>
                <a:lnTo>
                  <a:pt x="2662427" y="147828"/>
                </a:lnTo>
                <a:lnTo>
                  <a:pt x="2666999" y="147828"/>
                </a:lnTo>
                <a:lnTo>
                  <a:pt x="2665475" y="137160"/>
                </a:lnTo>
                <a:close/>
              </a:path>
              <a:path w="3809999" h="210312">
                <a:moveTo>
                  <a:pt x="2670047" y="74676"/>
                </a:moveTo>
                <a:lnTo>
                  <a:pt x="2645663" y="74676"/>
                </a:lnTo>
                <a:lnTo>
                  <a:pt x="2650235" y="83820"/>
                </a:lnTo>
                <a:lnTo>
                  <a:pt x="2654807" y="146304"/>
                </a:lnTo>
                <a:lnTo>
                  <a:pt x="2662427" y="147828"/>
                </a:lnTo>
                <a:lnTo>
                  <a:pt x="2657855" y="137160"/>
                </a:lnTo>
                <a:lnTo>
                  <a:pt x="2656331" y="134112"/>
                </a:lnTo>
                <a:lnTo>
                  <a:pt x="2656331" y="79248"/>
                </a:lnTo>
                <a:lnTo>
                  <a:pt x="2670047" y="74676"/>
                </a:lnTo>
                <a:close/>
              </a:path>
              <a:path w="3809999" h="210312">
                <a:moveTo>
                  <a:pt x="2648711" y="141732"/>
                </a:moveTo>
                <a:lnTo>
                  <a:pt x="2654807" y="146304"/>
                </a:lnTo>
                <a:lnTo>
                  <a:pt x="2650235" y="83820"/>
                </a:lnTo>
                <a:lnTo>
                  <a:pt x="2645663" y="74676"/>
                </a:lnTo>
                <a:lnTo>
                  <a:pt x="2645663" y="134112"/>
                </a:lnTo>
                <a:lnTo>
                  <a:pt x="2648711" y="141732"/>
                </a:lnTo>
                <a:close/>
              </a:path>
              <a:path w="3809999" h="210312">
                <a:moveTo>
                  <a:pt x="2654807" y="28956"/>
                </a:moveTo>
                <a:lnTo>
                  <a:pt x="2650235" y="25908"/>
                </a:lnTo>
                <a:lnTo>
                  <a:pt x="2656332" y="51815"/>
                </a:lnTo>
                <a:lnTo>
                  <a:pt x="2656331" y="33528"/>
                </a:lnTo>
                <a:lnTo>
                  <a:pt x="2654807" y="28956"/>
                </a:lnTo>
                <a:close/>
              </a:path>
              <a:path w="3809999" h="210312">
                <a:moveTo>
                  <a:pt x="2644139" y="24384"/>
                </a:moveTo>
                <a:lnTo>
                  <a:pt x="2641091" y="24384"/>
                </a:lnTo>
                <a:lnTo>
                  <a:pt x="2642615" y="35052"/>
                </a:lnTo>
                <a:lnTo>
                  <a:pt x="2644139" y="35052"/>
                </a:lnTo>
                <a:lnTo>
                  <a:pt x="2645663" y="35813"/>
                </a:lnTo>
                <a:lnTo>
                  <a:pt x="2645663" y="33528"/>
                </a:lnTo>
                <a:lnTo>
                  <a:pt x="2650235" y="25908"/>
                </a:lnTo>
                <a:lnTo>
                  <a:pt x="2644139" y="24384"/>
                </a:lnTo>
                <a:close/>
              </a:path>
              <a:path w="3809999" h="210312">
                <a:moveTo>
                  <a:pt x="2641091" y="24384"/>
                </a:moveTo>
                <a:lnTo>
                  <a:pt x="2636519" y="24384"/>
                </a:lnTo>
                <a:lnTo>
                  <a:pt x="2639567" y="35052"/>
                </a:lnTo>
                <a:lnTo>
                  <a:pt x="2642615" y="35052"/>
                </a:lnTo>
                <a:lnTo>
                  <a:pt x="2641091" y="24384"/>
                </a:lnTo>
                <a:close/>
              </a:path>
              <a:path w="3809999" h="210312">
                <a:moveTo>
                  <a:pt x="2670047" y="158496"/>
                </a:moveTo>
                <a:lnTo>
                  <a:pt x="2665475" y="160020"/>
                </a:lnTo>
                <a:lnTo>
                  <a:pt x="2668523" y="169164"/>
                </a:lnTo>
                <a:lnTo>
                  <a:pt x="2673095" y="167640"/>
                </a:lnTo>
                <a:lnTo>
                  <a:pt x="2671571" y="156972"/>
                </a:lnTo>
                <a:lnTo>
                  <a:pt x="2668523" y="158496"/>
                </a:lnTo>
                <a:lnTo>
                  <a:pt x="2670047" y="158496"/>
                </a:lnTo>
                <a:close/>
              </a:path>
              <a:path w="3809999" h="210312">
                <a:moveTo>
                  <a:pt x="2665475" y="137160"/>
                </a:moveTo>
                <a:lnTo>
                  <a:pt x="2666999" y="147828"/>
                </a:lnTo>
                <a:lnTo>
                  <a:pt x="2670047" y="143256"/>
                </a:lnTo>
                <a:lnTo>
                  <a:pt x="2671571" y="143256"/>
                </a:lnTo>
                <a:lnTo>
                  <a:pt x="2673095" y="144780"/>
                </a:lnTo>
                <a:lnTo>
                  <a:pt x="2671571" y="144780"/>
                </a:lnTo>
                <a:lnTo>
                  <a:pt x="2671571" y="144018"/>
                </a:lnTo>
                <a:lnTo>
                  <a:pt x="2670047" y="143256"/>
                </a:lnTo>
                <a:lnTo>
                  <a:pt x="2671571" y="146304"/>
                </a:lnTo>
                <a:lnTo>
                  <a:pt x="2674619" y="144780"/>
                </a:lnTo>
                <a:lnTo>
                  <a:pt x="2673095" y="134112"/>
                </a:lnTo>
                <a:lnTo>
                  <a:pt x="2670047" y="135636"/>
                </a:lnTo>
                <a:lnTo>
                  <a:pt x="2668523" y="135636"/>
                </a:lnTo>
                <a:lnTo>
                  <a:pt x="2665475" y="137160"/>
                </a:lnTo>
                <a:close/>
              </a:path>
              <a:path w="3809999" h="210312">
                <a:moveTo>
                  <a:pt x="2673095" y="144780"/>
                </a:moveTo>
                <a:lnTo>
                  <a:pt x="2671571" y="143256"/>
                </a:lnTo>
                <a:lnTo>
                  <a:pt x="2671571" y="144780"/>
                </a:lnTo>
                <a:lnTo>
                  <a:pt x="2673095" y="144780"/>
                </a:lnTo>
                <a:close/>
              </a:path>
              <a:path w="3809999" h="210312">
                <a:moveTo>
                  <a:pt x="2680715" y="161544"/>
                </a:moveTo>
                <a:lnTo>
                  <a:pt x="2680715" y="158496"/>
                </a:lnTo>
                <a:lnTo>
                  <a:pt x="2682239" y="155448"/>
                </a:lnTo>
                <a:lnTo>
                  <a:pt x="2682239" y="144780"/>
                </a:lnTo>
                <a:lnTo>
                  <a:pt x="2680715" y="140208"/>
                </a:lnTo>
                <a:lnTo>
                  <a:pt x="2680715" y="161544"/>
                </a:lnTo>
                <a:close/>
              </a:path>
              <a:path w="3809999" h="210312">
                <a:moveTo>
                  <a:pt x="2671571" y="146304"/>
                </a:moveTo>
                <a:lnTo>
                  <a:pt x="2673095" y="167640"/>
                </a:lnTo>
                <a:lnTo>
                  <a:pt x="2677667" y="164592"/>
                </a:lnTo>
                <a:lnTo>
                  <a:pt x="2680715" y="161544"/>
                </a:lnTo>
                <a:lnTo>
                  <a:pt x="2680715" y="140208"/>
                </a:lnTo>
                <a:lnTo>
                  <a:pt x="2677667" y="135636"/>
                </a:lnTo>
                <a:lnTo>
                  <a:pt x="2674619" y="144780"/>
                </a:lnTo>
                <a:lnTo>
                  <a:pt x="2671571" y="146304"/>
                </a:lnTo>
                <a:close/>
              </a:path>
              <a:path w="3809999" h="210312">
                <a:moveTo>
                  <a:pt x="2673095" y="167640"/>
                </a:moveTo>
                <a:lnTo>
                  <a:pt x="2671571" y="146304"/>
                </a:lnTo>
                <a:lnTo>
                  <a:pt x="2671571" y="156972"/>
                </a:lnTo>
                <a:lnTo>
                  <a:pt x="2673095" y="167640"/>
                </a:lnTo>
                <a:close/>
              </a:path>
              <a:path w="3809999" h="210312">
                <a:moveTo>
                  <a:pt x="2670047" y="76200"/>
                </a:moveTo>
                <a:lnTo>
                  <a:pt x="2670555" y="74675"/>
                </a:lnTo>
                <a:lnTo>
                  <a:pt x="2670047" y="74676"/>
                </a:lnTo>
                <a:lnTo>
                  <a:pt x="2656331" y="79248"/>
                </a:lnTo>
                <a:lnTo>
                  <a:pt x="2673095" y="83820"/>
                </a:lnTo>
                <a:lnTo>
                  <a:pt x="2673095" y="74676"/>
                </a:lnTo>
                <a:lnTo>
                  <a:pt x="2670555" y="74675"/>
                </a:lnTo>
                <a:lnTo>
                  <a:pt x="2670047" y="76200"/>
                </a:lnTo>
                <a:close/>
              </a:path>
              <a:path w="3809999" h="210312">
                <a:moveTo>
                  <a:pt x="2673095" y="74676"/>
                </a:moveTo>
                <a:lnTo>
                  <a:pt x="2673095" y="83820"/>
                </a:lnTo>
                <a:lnTo>
                  <a:pt x="2677667" y="82296"/>
                </a:lnTo>
                <a:lnTo>
                  <a:pt x="2673095" y="62484"/>
                </a:lnTo>
                <a:lnTo>
                  <a:pt x="2671571" y="62484"/>
                </a:lnTo>
                <a:lnTo>
                  <a:pt x="2671571" y="73152"/>
                </a:lnTo>
                <a:lnTo>
                  <a:pt x="2670555" y="74675"/>
                </a:lnTo>
                <a:lnTo>
                  <a:pt x="2673095" y="74676"/>
                </a:lnTo>
                <a:close/>
              </a:path>
              <a:path w="3809999" h="210312">
                <a:moveTo>
                  <a:pt x="2671571" y="62484"/>
                </a:moveTo>
                <a:lnTo>
                  <a:pt x="2673095" y="62484"/>
                </a:lnTo>
                <a:lnTo>
                  <a:pt x="2670047" y="60960"/>
                </a:lnTo>
                <a:lnTo>
                  <a:pt x="2671571" y="64008"/>
                </a:lnTo>
                <a:lnTo>
                  <a:pt x="2671571" y="62484"/>
                </a:lnTo>
                <a:close/>
              </a:path>
              <a:path w="3809999" h="210312">
                <a:moveTo>
                  <a:pt x="2682239" y="68580"/>
                </a:moveTo>
                <a:lnTo>
                  <a:pt x="2682239" y="62484"/>
                </a:lnTo>
                <a:lnTo>
                  <a:pt x="2680715" y="56388"/>
                </a:lnTo>
                <a:lnTo>
                  <a:pt x="2677667" y="53340"/>
                </a:lnTo>
                <a:lnTo>
                  <a:pt x="2673095" y="51816"/>
                </a:lnTo>
                <a:lnTo>
                  <a:pt x="2671571" y="60960"/>
                </a:lnTo>
                <a:lnTo>
                  <a:pt x="2673095" y="62484"/>
                </a:lnTo>
                <a:lnTo>
                  <a:pt x="2677667" y="82296"/>
                </a:lnTo>
                <a:lnTo>
                  <a:pt x="2680715" y="79248"/>
                </a:lnTo>
                <a:lnTo>
                  <a:pt x="2682239" y="74676"/>
                </a:lnTo>
                <a:lnTo>
                  <a:pt x="2682239" y="68580"/>
                </a:lnTo>
                <a:close/>
              </a:path>
              <a:path w="3809999" h="210312">
                <a:moveTo>
                  <a:pt x="2673095" y="51816"/>
                </a:moveTo>
                <a:lnTo>
                  <a:pt x="2656332" y="51815"/>
                </a:lnTo>
                <a:lnTo>
                  <a:pt x="2670047" y="60960"/>
                </a:lnTo>
                <a:lnTo>
                  <a:pt x="2671571" y="60960"/>
                </a:lnTo>
                <a:lnTo>
                  <a:pt x="2673095" y="51816"/>
                </a:lnTo>
                <a:close/>
              </a:path>
              <a:path w="3809999" h="210312">
                <a:moveTo>
                  <a:pt x="2644139" y="35052"/>
                </a:moveTo>
                <a:lnTo>
                  <a:pt x="2642615" y="35052"/>
                </a:lnTo>
                <a:lnTo>
                  <a:pt x="2645664" y="36067"/>
                </a:lnTo>
                <a:lnTo>
                  <a:pt x="2645663" y="35813"/>
                </a:lnTo>
                <a:lnTo>
                  <a:pt x="2644139" y="35052"/>
                </a:lnTo>
                <a:close/>
              </a:path>
              <a:path w="3809999" h="210312">
                <a:moveTo>
                  <a:pt x="2627375" y="138684"/>
                </a:moveTo>
                <a:lnTo>
                  <a:pt x="2627375" y="161544"/>
                </a:lnTo>
                <a:lnTo>
                  <a:pt x="2631947" y="166116"/>
                </a:lnTo>
                <a:lnTo>
                  <a:pt x="2628899" y="144780"/>
                </a:lnTo>
                <a:lnTo>
                  <a:pt x="2627375" y="138684"/>
                </a:lnTo>
                <a:close/>
              </a:path>
              <a:path w="3809999" h="210312">
                <a:moveTo>
                  <a:pt x="2627375" y="131064"/>
                </a:moveTo>
                <a:lnTo>
                  <a:pt x="2627375" y="138684"/>
                </a:lnTo>
                <a:lnTo>
                  <a:pt x="2628899" y="138684"/>
                </a:lnTo>
                <a:lnTo>
                  <a:pt x="2627375" y="129540"/>
                </a:lnTo>
                <a:lnTo>
                  <a:pt x="2627375" y="131064"/>
                </a:lnTo>
                <a:close/>
              </a:path>
              <a:path w="3809999" h="210312">
                <a:moveTo>
                  <a:pt x="2610611" y="51816"/>
                </a:moveTo>
                <a:lnTo>
                  <a:pt x="2610611" y="62484"/>
                </a:lnTo>
                <a:lnTo>
                  <a:pt x="2610611" y="60960"/>
                </a:lnTo>
                <a:lnTo>
                  <a:pt x="2612135" y="60960"/>
                </a:lnTo>
                <a:lnTo>
                  <a:pt x="2618231" y="51815"/>
                </a:lnTo>
                <a:lnTo>
                  <a:pt x="2610611" y="51816"/>
                </a:lnTo>
                <a:close/>
              </a:path>
              <a:path w="3809999" h="210312">
                <a:moveTo>
                  <a:pt x="2610611" y="74676"/>
                </a:moveTo>
                <a:lnTo>
                  <a:pt x="2610611" y="51816"/>
                </a:lnTo>
                <a:lnTo>
                  <a:pt x="2606039" y="53340"/>
                </a:lnTo>
                <a:lnTo>
                  <a:pt x="2602991" y="56388"/>
                </a:lnTo>
                <a:lnTo>
                  <a:pt x="2601467" y="62484"/>
                </a:lnTo>
                <a:lnTo>
                  <a:pt x="2601467" y="68580"/>
                </a:lnTo>
                <a:lnTo>
                  <a:pt x="2602991" y="79248"/>
                </a:lnTo>
                <a:lnTo>
                  <a:pt x="2606039" y="82296"/>
                </a:lnTo>
                <a:lnTo>
                  <a:pt x="2609087" y="83820"/>
                </a:lnTo>
                <a:lnTo>
                  <a:pt x="2610611" y="74676"/>
                </a:lnTo>
                <a:close/>
              </a:path>
              <a:path w="3809999" h="210312">
                <a:moveTo>
                  <a:pt x="2622803" y="51816"/>
                </a:moveTo>
                <a:lnTo>
                  <a:pt x="2622803" y="25908"/>
                </a:lnTo>
                <a:lnTo>
                  <a:pt x="2618231" y="28956"/>
                </a:lnTo>
                <a:lnTo>
                  <a:pt x="2618231" y="51815"/>
                </a:lnTo>
                <a:lnTo>
                  <a:pt x="2622803" y="51816"/>
                </a:lnTo>
                <a:close/>
              </a:path>
              <a:path w="3809999" h="210312">
                <a:moveTo>
                  <a:pt x="2622803" y="83820"/>
                </a:moveTo>
                <a:lnTo>
                  <a:pt x="2619755" y="147828"/>
                </a:lnTo>
                <a:lnTo>
                  <a:pt x="2622803" y="155448"/>
                </a:lnTo>
                <a:lnTo>
                  <a:pt x="2627375" y="161544"/>
                </a:lnTo>
                <a:lnTo>
                  <a:pt x="2622803" y="83820"/>
                </a:lnTo>
                <a:close/>
              </a:path>
              <a:path w="3809999" h="210312">
                <a:moveTo>
                  <a:pt x="2610802" y="67818"/>
                </a:moveTo>
                <a:lnTo>
                  <a:pt x="2610611" y="67056"/>
                </a:lnTo>
                <a:lnTo>
                  <a:pt x="2610611" y="68580"/>
                </a:lnTo>
                <a:lnTo>
                  <a:pt x="2612136" y="74675"/>
                </a:lnTo>
                <a:lnTo>
                  <a:pt x="2612135" y="73152"/>
                </a:lnTo>
                <a:lnTo>
                  <a:pt x="2610802" y="67818"/>
                </a:lnTo>
                <a:close/>
              </a:path>
              <a:path w="3809999" h="210312">
                <a:moveTo>
                  <a:pt x="1883663" y="74676"/>
                </a:moveTo>
                <a:lnTo>
                  <a:pt x="1868424" y="74675"/>
                </a:lnTo>
                <a:lnTo>
                  <a:pt x="1869947" y="76200"/>
                </a:lnTo>
                <a:lnTo>
                  <a:pt x="1874519" y="79248"/>
                </a:lnTo>
                <a:lnTo>
                  <a:pt x="1879091" y="83820"/>
                </a:lnTo>
                <a:lnTo>
                  <a:pt x="1883663" y="161544"/>
                </a:lnTo>
                <a:lnTo>
                  <a:pt x="1883663" y="74676"/>
                </a:lnTo>
                <a:close/>
              </a:path>
              <a:path w="3809999" h="210312">
                <a:moveTo>
                  <a:pt x="1874519" y="83819"/>
                </a:moveTo>
                <a:lnTo>
                  <a:pt x="1874519" y="131064"/>
                </a:lnTo>
                <a:lnTo>
                  <a:pt x="1876043" y="147828"/>
                </a:lnTo>
                <a:lnTo>
                  <a:pt x="1879091" y="83820"/>
                </a:lnTo>
                <a:lnTo>
                  <a:pt x="1874519" y="79248"/>
                </a:lnTo>
                <a:lnTo>
                  <a:pt x="1869947" y="76200"/>
                </a:lnTo>
                <a:lnTo>
                  <a:pt x="1868423" y="76200"/>
                </a:lnTo>
                <a:lnTo>
                  <a:pt x="1866899" y="74676"/>
                </a:lnTo>
                <a:lnTo>
                  <a:pt x="1865375" y="83820"/>
                </a:lnTo>
                <a:lnTo>
                  <a:pt x="1874519" y="83819"/>
                </a:lnTo>
                <a:close/>
              </a:path>
              <a:path w="3809999" h="210312">
                <a:moveTo>
                  <a:pt x="1868423" y="62484"/>
                </a:moveTo>
                <a:lnTo>
                  <a:pt x="1868423" y="61722"/>
                </a:lnTo>
                <a:lnTo>
                  <a:pt x="1866899" y="62484"/>
                </a:lnTo>
                <a:lnTo>
                  <a:pt x="1866899" y="51816"/>
                </a:lnTo>
                <a:lnTo>
                  <a:pt x="1866899" y="74676"/>
                </a:lnTo>
                <a:lnTo>
                  <a:pt x="1868423" y="75438"/>
                </a:lnTo>
                <a:lnTo>
                  <a:pt x="1869947" y="76200"/>
                </a:lnTo>
                <a:lnTo>
                  <a:pt x="1868424" y="74675"/>
                </a:lnTo>
                <a:lnTo>
                  <a:pt x="1866899" y="68580"/>
                </a:lnTo>
                <a:lnTo>
                  <a:pt x="1866899" y="67056"/>
                </a:lnTo>
                <a:lnTo>
                  <a:pt x="1867090" y="67818"/>
                </a:lnTo>
                <a:lnTo>
                  <a:pt x="1868423" y="62484"/>
                </a:lnTo>
                <a:close/>
              </a:path>
              <a:path w="3809999" h="210312">
                <a:moveTo>
                  <a:pt x="1883664" y="36067"/>
                </a:moveTo>
                <a:lnTo>
                  <a:pt x="1886711" y="35052"/>
                </a:lnTo>
                <a:lnTo>
                  <a:pt x="1885187" y="35052"/>
                </a:lnTo>
                <a:lnTo>
                  <a:pt x="1883663" y="33528"/>
                </a:lnTo>
                <a:lnTo>
                  <a:pt x="1882139" y="36576"/>
                </a:lnTo>
                <a:lnTo>
                  <a:pt x="1883663" y="60960"/>
                </a:lnTo>
                <a:lnTo>
                  <a:pt x="1883663" y="35052"/>
                </a:lnTo>
                <a:lnTo>
                  <a:pt x="1883664" y="36067"/>
                </a:lnTo>
                <a:close/>
              </a:path>
              <a:path w="3809999" h="210312">
                <a:moveTo>
                  <a:pt x="1883663" y="33528"/>
                </a:moveTo>
                <a:lnTo>
                  <a:pt x="1885187" y="24384"/>
                </a:lnTo>
                <a:lnTo>
                  <a:pt x="1879091" y="25908"/>
                </a:lnTo>
                <a:lnTo>
                  <a:pt x="1879091" y="51816"/>
                </a:lnTo>
                <a:lnTo>
                  <a:pt x="1874519" y="51815"/>
                </a:lnTo>
                <a:lnTo>
                  <a:pt x="1868423" y="60960"/>
                </a:lnTo>
                <a:lnTo>
                  <a:pt x="1868423" y="61722"/>
                </a:lnTo>
                <a:lnTo>
                  <a:pt x="1869947" y="60960"/>
                </a:lnTo>
                <a:lnTo>
                  <a:pt x="1874519" y="56388"/>
                </a:lnTo>
                <a:lnTo>
                  <a:pt x="1883663" y="60960"/>
                </a:lnTo>
                <a:lnTo>
                  <a:pt x="1882139" y="36576"/>
                </a:lnTo>
                <a:lnTo>
                  <a:pt x="1883663" y="33528"/>
                </a:lnTo>
                <a:close/>
              </a:path>
              <a:path w="3809999" h="210312">
                <a:moveTo>
                  <a:pt x="1883663" y="33528"/>
                </a:moveTo>
                <a:lnTo>
                  <a:pt x="1885187" y="35052"/>
                </a:lnTo>
                <a:lnTo>
                  <a:pt x="1895855" y="35052"/>
                </a:lnTo>
                <a:lnTo>
                  <a:pt x="1892807" y="24384"/>
                </a:lnTo>
                <a:lnTo>
                  <a:pt x="1885187" y="24384"/>
                </a:lnTo>
                <a:lnTo>
                  <a:pt x="1883663" y="33528"/>
                </a:lnTo>
                <a:close/>
              </a:path>
              <a:path w="3809999" h="210312">
                <a:moveTo>
                  <a:pt x="1888236" y="150875"/>
                </a:moveTo>
                <a:lnTo>
                  <a:pt x="1885187" y="144780"/>
                </a:lnTo>
                <a:lnTo>
                  <a:pt x="1888235" y="166116"/>
                </a:lnTo>
                <a:lnTo>
                  <a:pt x="1895855" y="169164"/>
                </a:lnTo>
                <a:lnTo>
                  <a:pt x="1892807" y="156972"/>
                </a:lnTo>
                <a:lnTo>
                  <a:pt x="1894331" y="156972"/>
                </a:lnTo>
                <a:lnTo>
                  <a:pt x="1889759" y="153924"/>
                </a:lnTo>
                <a:lnTo>
                  <a:pt x="1888235" y="150876"/>
                </a:lnTo>
                <a:lnTo>
                  <a:pt x="1886711" y="149352"/>
                </a:lnTo>
                <a:lnTo>
                  <a:pt x="1888236" y="150875"/>
                </a:lnTo>
                <a:close/>
              </a:path>
              <a:path w="3809999" h="210312">
                <a:moveTo>
                  <a:pt x="1888235" y="150876"/>
                </a:moveTo>
                <a:lnTo>
                  <a:pt x="1889759" y="153924"/>
                </a:lnTo>
                <a:lnTo>
                  <a:pt x="1891283" y="153924"/>
                </a:lnTo>
                <a:lnTo>
                  <a:pt x="1888236" y="150875"/>
                </a:lnTo>
                <a:lnTo>
                  <a:pt x="1886711" y="149352"/>
                </a:lnTo>
                <a:lnTo>
                  <a:pt x="1888235" y="150876"/>
                </a:lnTo>
                <a:close/>
              </a:path>
              <a:path w="3809999" h="210312">
                <a:moveTo>
                  <a:pt x="1921763" y="160020"/>
                </a:moveTo>
                <a:lnTo>
                  <a:pt x="1917191" y="160020"/>
                </a:lnTo>
                <a:lnTo>
                  <a:pt x="1911095" y="161544"/>
                </a:lnTo>
                <a:lnTo>
                  <a:pt x="1903475" y="160020"/>
                </a:lnTo>
                <a:lnTo>
                  <a:pt x="1898903" y="160020"/>
                </a:lnTo>
                <a:lnTo>
                  <a:pt x="1892807" y="156972"/>
                </a:lnTo>
                <a:lnTo>
                  <a:pt x="1895855" y="169164"/>
                </a:lnTo>
                <a:lnTo>
                  <a:pt x="1903475" y="170688"/>
                </a:lnTo>
                <a:lnTo>
                  <a:pt x="1918715" y="170688"/>
                </a:lnTo>
                <a:lnTo>
                  <a:pt x="1921763" y="160020"/>
                </a:lnTo>
                <a:close/>
              </a:path>
              <a:path w="3809999" h="210312">
                <a:moveTo>
                  <a:pt x="1904999" y="160020"/>
                </a:moveTo>
                <a:lnTo>
                  <a:pt x="1897379" y="158496"/>
                </a:lnTo>
                <a:lnTo>
                  <a:pt x="1898903" y="160020"/>
                </a:lnTo>
                <a:lnTo>
                  <a:pt x="1904999" y="160020"/>
                </a:lnTo>
                <a:close/>
              </a:path>
              <a:path w="3809999" h="210312">
                <a:moveTo>
                  <a:pt x="1901951" y="60960"/>
                </a:moveTo>
                <a:lnTo>
                  <a:pt x="1926335" y="60960"/>
                </a:lnTo>
                <a:lnTo>
                  <a:pt x="1912620" y="51815"/>
                </a:lnTo>
                <a:lnTo>
                  <a:pt x="1906523" y="25908"/>
                </a:lnTo>
                <a:lnTo>
                  <a:pt x="1901951" y="33528"/>
                </a:lnTo>
                <a:lnTo>
                  <a:pt x="1901951" y="60960"/>
                </a:lnTo>
                <a:lnTo>
                  <a:pt x="1906523" y="51816"/>
                </a:lnTo>
                <a:lnTo>
                  <a:pt x="1903475" y="36576"/>
                </a:lnTo>
                <a:lnTo>
                  <a:pt x="1901951" y="35052"/>
                </a:lnTo>
                <a:lnTo>
                  <a:pt x="1903475" y="36576"/>
                </a:lnTo>
                <a:lnTo>
                  <a:pt x="1906523" y="51816"/>
                </a:lnTo>
                <a:lnTo>
                  <a:pt x="1912619" y="56388"/>
                </a:lnTo>
                <a:lnTo>
                  <a:pt x="1901951" y="60960"/>
                </a:lnTo>
                <a:close/>
              </a:path>
              <a:path w="3809999" h="210312">
                <a:moveTo>
                  <a:pt x="1921763" y="137160"/>
                </a:moveTo>
                <a:lnTo>
                  <a:pt x="1915667" y="137160"/>
                </a:lnTo>
                <a:lnTo>
                  <a:pt x="1913636" y="135127"/>
                </a:lnTo>
                <a:lnTo>
                  <a:pt x="1912619" y="132588"/>
                </a:lnTo>
                <a:lnTo>
                  <a:pt x="1912619" y="83820"/>
                </a:lnTo>
                <a:lnTo>
                  <a:pt x="1912619" y="134112"/>
                </a:lnTo>
                <a:lnTo>
                  <a:pt x="1914143" y="137160"/>
                </a:lnTo>
                <a:lnTo>
                  <a:pt x="1918715" y="147828"/>
                </a:lnTo>
                <a:lnTo>
                  <a:pt x="1923287" y="147828"/>
                </a:lnTo>
                <a:lnTo>
                  <a:pt x="1921763" y="137160"/>
                </a:lnTo>
                <a:close/>
              </a:path>
              <a:path w="3809999" h="210312">
                <a:moveTo>
                  <a:pt x="1926335" y="74676"/>
                </a:moveTo>
                <a:lnTo>
                  <a:pt x="1901951" y="74676"/>
                </a:lnTo>
                <a:lnTo>
                  <a:pt x="1906523" y="83820"/>
                </a:lnTo>
                <a:lnTo>
                  <a:pt x="1911095" y="146304"/>
                </a:lnTo>
                <a:lnTo>
                  <a:pt x="1918715" y="147828"/>
                </a:lnTo>
                <a:lnTo>
                  <a:pt x="1914143" y="137160"/>
                </a:lnTo>
                <a:lnTo>
                  <a:pt x="1912619" y="134112"/>
                </a:lnTo>
                <a:lnTo>
                  <a:pt x="1912619" y="79248"/>
                </a:lnTo>
                <a:lnTo>
                  <a:pt x="1926335" y="74676"/>
                </a:lnTo>
                <a:close/>
              </a:path>
              <a:path w="3809999" h="210312">
                <a:moveTo>
                  <a:pt x="1904999" y="141732"/>
                </a:moveTo>
                <a:lnTo>
                  <a:pt x="1911095" y="146304"/>
                </a:lnTo>
                <a:lnTo>
                  <a:pt x="1906523" y="83820"/>
                </a:lnTo>
                <a:lnTo>
                  <a:pt x="1901951" y="74676"/>
                </a:lnTo>
                <a:lnTo>
                  <a:pt x="1901951" y="134112"/>
                </a:lnTo>
                <a:lnTo>
                  <a:pt x="1904999" y="141732"/>
                </a:lnTo>
                <a:close/>
              </a:path>
              <a:path w="3809999" h="210312">
                <a:moveTo>
                  <a:pt x="1911095" y="28956"/>
                </a:moveTo>
                <a:lnTo>
                  <a:pt x="1906523" y="25908"/>
                </a:lnTo>
                <a:lnTo>
                  <a:pt x="1912620" y="51815"/>
                </a:lnTo>
                <a:lnTo>
                  <a:pt x="1912619" y="33528"/>
                </a:lnTo>
                <a:lnTo>
                  <a:pt x="1911095" y="28956"/>
                </a:lnTo>
                <a:close/>
              </a:path>
              <a:path w="3809999" h="210312">
                <a:moveTo>
                  <a:pt x="1900427" y="24384"/>
                </a:moveTo>
                <a:lnTo>
                  <a:pt x="1897379" y="24384"/>
                </a:lnTo>
                <a:lnTo>
                  <a:pt x="1898903" y="35052"/>
                </a:lnTo>
                <a:lnTo>
                  <a:pt x="1900427" y="35052"/>
                </a:lnTo>
                <a:lnTo>
                  <a:pt x="1901951" y="35813"/>
                </a:lnTo>
                <a:lnTo>
                  <a:pt x="1901951" y="33528"/>
                </a:lnTo>
                <a:lnTo>
                  <a:pt x="1906523" y="25908"/>
                </a:lnTo>
                <a:lnTo>
                  <a:pt x="1900427" y="24384"/>
                </a:lnTo>
                <a:close/>
              </a:path>
              <a:path w="3809999" h="210312">
                <a:moveTo>
                  <a:pt x="1897379" y="24384"/>
                </a:moveTo>
                <a:lnTo>
                  <a:pt x="1892807" y="24384"/>
                </a:lnTo>
                <a:lnTo>
                  <a:pt x="1895855" y="35052"/>
                </a:lnTo>
                <a:lnTo>
                  <a:pt x="1898903" y="35052"/>
                </a:lnTo>
                <a:lnTo>
                  <a:pt x="1897379" y="24384"/>
                </a:lnTo>
                <a:close/>
              </a:path>
              <a:path w="3809999" h="210312">
                <a:moveTo>
                  <a:pt x="1926335" y="158496"/>
                </a:moveTo>
                <a:lnTo>
                  <a:pt x="1921763" y="160020"/>
                </a:lnTo>
                <a:lnTo>
                  <a:pt x="1924811" y="169164"/>
                </a:lnTo>
                <a:lnTo>
                  <a:pt x="1929383" y="167640"/>
                </a:lnTo>
                <a:lnTo>
                  <a:pt x="1927859" y="156972"/>
                </a:lnTo>
                <a:lnTo>
                  <a:pt x="1924811" y="158496"/>
                </a:lnTo>
                <a:lnTo>
                  <a:pt x="1926335" y="158496"/>
                </a:lnTo>
                <a:close/>
              </a:path>
              <a:path w="3809999" h="210312">
                <a:moveTo>
                  <a:pt x="1921763" y="137160"/>
                </a:moveTo>
                <a:lnTo>
                  <a:pt x="1923287" y="147828"/>
                </a:lnTo>
                <a:lnTo>
                  <a:pt x="1926335" y="143256"/>
                </a:lnTo>
                <a:lnTo>
                  <a:pt x="1927859" y="143256"/>
                </a:lnTo>
                <a:lnTo>
                  <a:pt x="1929383" y="144780"/>
                </a:lnTo>
                <a:lnTo>
                  <a:pt x="1927859" y="144780"/>
                </a:lnTo>
                <a:lnTo>
                  <a:pt x="1927859" y="144018"/>
                </a:lnTo>
                <a:lnTo>
                  <a:pt x="1926335" y="143256"/>
                </a:lnTo>
                <a:lnTo>
                  <a:pt x="1927859" y="146304"/>
                </a:lnTo>
                <a:lnTo>
                  <a:pt x="1930907" y="144780"/>
                </a:lnTo>
                <a:lnTo>
                  <a:pt x="1929383" y="134112"/>
                </a:lnTo>
                <a:lnTo>
                  <a:pt x="1926335" y="135636"/>
                </a:lnTo>
                <a:lnTo>
                  <a:pt x="1924811" y="135636"/>
                </a:lnTo>
                <a:lnTo>
                  <a:pt x="1921763" y="137160"/>
                </a:lnTo>
                <a:close/>
              </a:path>
              <a:path w="3809999" h="210312">
                <a:moveTo>
                  <a:pt x="1929383" y="144780"/>
                </a:moveTo>
                <a:lnTo>
                  <a:pt x="1927859" y="143256"/>
                </a:lnTo>
                <a:lnTo>
                  <a:pt x="1927859" y="144780"/>
                </a:lnTo>
                <a:lnTo>
                  <a:pt x="1929383" y="144780"/>
                </a:lnTo>
                <a:close/>
              </a:path>
              <a:path w="3809999" h="210312">
                <a:moveTo>
                  <a:pt x="1937003" y="161544"/>
                </a:moveTo>
                <a:lnTo>
                  <a:pt x="1937003" y="158496"/>
                </a:lnTo>
                <a:lnTo>
                  <a:pt x="1938527" y="155448"/>
                </a:lnTo>
                <a:lnTo>
                  <a:pt x="1938527" y="144780"/>
                </a:lnTo>
                <a:lnTo>
                  <a:pt x="1937003" y="140208"/>
                </a:lnTo>
                <a:lnTo>
                  <a:pt x="1937003" y="161544"/>
                </a:lnTo>
                <a:close/>
              </a:path>
              <a:path w="3809999" h="210312">
                <a:moveTo>
                  <a:pt x="1927859" y="146304"/>
                </a:moveTo>
                <a:lnTo>
                  <a:pt x="1929383" y="167640"/>
                </a:lnTo>
                <a:lnTo>
                  <a:pt x="1933955" y="164592"/>
                </a:lnTo>
                <a:lnTo>
                  <a:pt x="1937003" y="161544"/>
                </a:lnTo>
                <a:lnTo>
                  <a:pt x="1937003" y="140208"/>
                </a:lnTo>
                <a:lnTo>
                  <a:pt x="1933955" y="135636"/>
                </a:lnTo>
                <a:lnTo>
                  <a:pt x="1930907" y="144780"/>
                </a:lnTo>
                <a:lnTo>
                  <a:pt x="1927859" y="146304"/>
                </a:lnTo>
                <a:close/>
              </a:path>
              <a:path w="3809999" h="210312">
                <a:moveTo>
                  <a:pt x="1929383" y="167640"/>
                </a:moveTo>
                <a:lnTo>
                  <a:pt x="1927859" y="146304"/>
                </a:lnTo>
                <a:lnTo>
                  <a:pt x="1927859" y="156972"/>
                </a:lnTo>
                <a:lnTo>
                  <a:pt x="1929383" y="167640"/>
                </a:lnTo>
                <a:close/>
              </a:path>
              <a:path w="3809999" h="210312">
                <a:moveTo>
                  <a:pt x="1926335" y="76200"/>
                </a:moveTo>
                <a:lnTo>
                  <a:pt x="1926844" y="74675"/>
                </a:lnTo>
                <a:lnTo>
                  <a:pt x="1926335" y="74676"/>
                </a:lnTo>
                <a:lnTo>
                  <a:pt x="1912619" y="79248"/>
                </a:lnTo>
                <a:lnTo>
                  <a:pt x="1929383" y="83820"/>
                </a:lnTo>
                <a:lnTo>
                  <a:pt x="1929383" y="74676"/>
                </a:lnTo>
                <a:lnTo>
                  <a:pt x="1926844" y="74675"/>
                </a:lnTo>
                <a:lnTo>
                  <a:pt x="1926335" y="76200"/>
                </a:lnTo>
                <a:close/>
              </a:path>
              <a:path w="3809999" h="210312">
                <a:moveTo>
                  <a:pt x="1929383" y="74676"/>
                </a:moveTo>
                <a:lnTo>
                  <a:pt x="1929383" y="83820"/>
                </a:lnTo>
                <a:lnTo>
                  <a:pt x="1933955" y="82296"/>
                </a:lnTo>
                <a:lnTo>
                  <a:pt x="1929383" y="62484"/>
                </a:lnTo>
                <a:lnTo>
                  <a:pt x="1927859" y="62484"/>
                </a:lnTo>
                <a:lnTo>
                  <a:pt x="1927859" y="73152"/>
                </a:lnTo>
                <a:lnTo>
                  <a:pt x="1926844" y="74675"/>
                </a:lnTo>
                <a:lnTo>
                  <a:pt x="1929383" y="74676"/>
                </a:lnTo>
                <a:close/>
              </a:path>
              <a:path w="3809999" h="210312">
                <a:moveTo>
                  <a:pt x="1927859" y="62484"/>
                </a:moveTo>
                <a:lnTo>
                  <a:pt x="1929383" y="62484"/>
                </a:lnTo>
                <a:lnTo>
                  <a:pt x="1926335" y="60960"/>
                </a:lnTo>
                <a:lnTo>
                  <a:pt x="1927859" y="64008"/>
                </a:lnTo>
                <a:lnTo>
                  <a:pt x="1927859" y="62484"/>
                </a:lnTo>
                <a:close/>
              </a:path>
              <a:path w="3809999" h="210312">
                <a:moveTo>
                  <a:pt x="1938527" y="68580"/>
                </a:moveTo>
                <a:lnTo>
                  <a:pt x="1938527" y="62484"/>
                </a:lnTo>
                <a:lnTo>
                  <a:pt x="1937003" y="56388"/>
                </a:lnTo>
                <a:lnTo>
                  <a:pt x="1933955" y="53340"/>
                </a:lnTo>
                <a:lnTo>
                  <a:pt x="1929383" y="51816"/>
                </a:lnTo>
                <a:lnTo>
                  <a:pt x="1927859" y="60960"/>
                </a:lnTo>
                <a:lnTo>
                  <a:pt x="1929383" y="62484"/>
                </a:lnTo>
                <a:lnTo>
                  <a:pt x="1933955" y="82296"/>
                </a:lnTo>
                <a:lnTo>
                  <a:pt x="1937003" y="79248"/>
                </a:lnTo>
                <a:lnTo>
                  <a:pt x="1938527" y="74676"/>
                </a:lnTo>
                <a:lnTo>
                  <a:pt x="1938527" y="68580"/>
                </a:lnTo>
                <a:close/>
              </a:path>
              <a:path w="3809999" h="210312">
                <a:moveTo>
                  <a:pt x="1929383" y="51816"/>
                </a:moveTo>
                <a:lnTo>
                  <a:pt x="1912620" y="51815"/>
                </a:lnTo>
                <a:lnTo>
                  <a:pt x="1926335" y="60960"/>
                </a:lnTo>
                <a:lnTo>
                  <a:pt x="1927859" y="60960"/>
                </a:lnTo>
                <a:lnTo>
                  <a:pt x="1929383" y="51816"/>
                </a:lnTo>
                <a:close/>
              </a:path>
              <a:path w="3809999" h="210312">
                <a:moveTo>
                  <a:pt x="1900427" y="35052"/>
                </a:moveTo>
                <a:lnTo>
                  <a:pt x="1898903" y="35052"/>
                </a:lnTo>
                <a:lnTo>
                  <a:pt x="1901952" y="36067"/>
                </a:lnTo>
                <a:lnTo>
                  <a:pt x="1901951" y="35813"/>
                </a:lnTo>
                <a:lnTo>
                  <a:pt x="1900427" y="35052"/>
                </a:lnTo>
                <a:close/>
              </a:path>
              <a:path w="3809999" h="210312">
                <a:moveTo>
                  <a:pt x="1883663" y="138684"/>
                </a:moveTo>
                <a:lnTo>
                  <a:pt x="1883663" y="161544"/>
                </a:lnTo>
                <a:lnTo>
                  <a:pt x="1888235" y="166116"/>
                </a:lnTo>
                <a:lnTo>
                  <a:pt x="1885187" y="144780"/>
                </a:lnTo>
                <a:lnTo>
                  <a:pt x="1883663" y="138684"/>
                </a:lnTo>
                <a:close/>
              </a:path>
              <a:path w="3809999" h="210312">
                <a:moveTo>
                  <a:pt x="1883663" y="131064"/>
                </a:moveTo>
                <a:lnTo>
                  <a:pt x="1883663" y="138684"/>
                </a:lnTo>
                <a:lnTo>
                  <a:pt x="1885187" y="138684"/>
                </a:lnTo>
                <a:lnTo>
                  <a:pt x="1883663" y="129540"/>
                </a:lnTo>
                <a:lnTo>
                  <a:pt x="1883663" y="131064"/>
                </a:lnTo>
                <a:close/>
              </a:path>
              <a:path w="3809999" h="210312">
                <a:moveTo>
                  <a:pt x="1866899" y="51816"/>
                </a:moveTo>
                <a:lnTo>
                  <a:pt x="1866899" y="62484"/>
                </a:lnTo>
                <a:lnTo>
                  <a:pt x="1866899" y="60960"/>
                </a:lnTo>
                <a:lnTo>
                  <a:pt x="1868423" y="60960"/>
                </a:lnTo>
                <a:lnTo>
                  <a:pt x="1874519" y="51815"/>
                </a:lnTo>
                <a:lnTo>
                  <a:pt x="1866899" y="51816"/>
                </a:lnTo>
                <a:close/>
              </a:path>
              <a:path w="3809999" h="210312">
                <a:moveTo>
                  <a:pt x="1857755" y="62484"/>
                </a:moveTo>
                <a:lnTo>
                  <a:pt x="1859279" y="79248"/>
                </a:lnTo>
                <a:lnTo>
                  <a:pt x="1862327" y="82296"/>
                </a:lnTo>
                <a:lnTo>
                  <a:pt x="1865375" y="83820"/>
                </a:lnTo>
                <a:lnTo>
                  <a:pt x="1866899" y="74676"/>
                </a:lnTo>
                <a:lnTo>
                  <a:pt x="1866899" y="51816"/>
                </a:lnTo>
                <a:lnTo>
                  <a:pt x="1862327" y="53340"/>
                </a:lnTo>
                <a:lnTo>
                  <a:pt x="1859279" y="56388"/>
                </a:lnTo>
                <a:lnTo>
                  <a:pt x="1857755" y="62484"/>
                </a:lnTo>
                <a:close/>
              </a:path>
              <a:path w="3809999" h="210312">
                <a:moveTo>
                  <a:pt x="1857755" y="70104"/>
                </a:moveTo>
                <a:lnTo>
                  <a:pt x="1857755" y="74676"/>
                </a:lnTo>
                <a:lnTo>
                  <a:pt x="1859279" y="79248"/>
                </a:lnTo>
                <a:lnTo>
                  <a:pt x="1857755" y="68580"/>
                </a:lnTo>
                <a:lnTo>
                  <a:pt x="1857755" y="70104"/>
                </a:lnTo>
                <a:close/>
              </a:path>
              <a:path w="3809999" h="210312">
                <a:moveTo>
                  <a:pt x="1879091" y="51816"/>
                </a:moveTo>
                <a:lnTo>
                  <a:pt x="1879091" y="25908"/>
                </a:lnTo>
                <a:lnTo>
                  <a:pt x="1874519" y="28956"/>
                </a:lnTo>
                <a:lnTo>
                  <a:pt x="1874519" y="51815"/>
                </a:lnTo>
                <a:lnTo>
                  <a:pt x="1879091" y="51816"/>
                </a:lnTo>
                <a:close/>
              </a:path>
              <a:path w="3809999" h="210312">
                <a:moveTo>
                  <a:pt x="1879091" y="83820"/>
                </a:moveTo>
                <a:lnTo>
                  <a:pt x="1876043" y="147828"/>
                </a:lnTo>
                <a:lnTo>
                  <a:pt x="1879091" y="155448"/>
                </a:lnTo>
                <a:lnTo>
                  <a:pt x="1883663" y="161544"/>
                </a:lnTo>
                <a:lnTo>
                  <a:pt x="1879091" y="83820"/>
                </a:lnTo>
                <a:close/>
              </a:path>
              <a:path w="3809999" h="210312">
                <a:moveTo>
                  <a:pt x="1867090" y="67818"/>
                </a:moveTo>
                <a:lnTo>
                  <a:pt x="1866899" y="67056"/>
                </a:lnTo>
                <a:lnTo>
                  <a:pt x="1866899" y="68580"/>
                </a:lnTo>
                <a:lnTo>
                  <a:pt x="1868424" y="74675"/>
                </a:lnTo>
                <a:lnTo>
                  <a:pt x="1868423" y="73152"/>
                </a:lnTo>
                <a:lnTo>
                  <a:pt x="1867090" y="67818"/>
                </a:lnTo>
                <a:close/>
              </a:path>
              <a:path w="3809999" h="210312">
                <a:moveTo>
                  <a:pt x="457199" y="74676"/>
                </a:moveTo>
                <a:lnTo>
                  <a:pt x="441960" y="74675"/>
                </a:lnTo>
                <a:lnTo>
                  <a:pt x="443483" y="76200"/>
                </a:lnTo>
                <a:lnTo>
                  <a:pt x="448055" y="79248"/>
                </a:lnTo>
                <a:lnTo>
                  <a:pt x="452627" y="83820"/>
                </a:lnTo>
                <a:lnTo>
                  <a:pt x="457199" y="161544"/>
                </a:lnTo>
                <a:lnTo>
                  <a:pt x="457199" y="74676"/>
                </a:lnTo>
                <a:close/>
              </a:path>
              <a:path w="3809999" h="210312">
                <a:moveTo>
                  <a:pt x="448055" y="83819"/>
                </a:moveTo>
                <a:lnTo>
                  <a:pt x="448055" y="131064"/>
                </a:lnTo>
                <a:lnTo>
                  <a:pt x="449579" y="147828"/>
                </a:lnTo>
                <a:lnTo>
                  <a:pt x="452627" y="83820"/>
                </a:lnTo>
                <a:lnTo>
                  <a:pt x="448055" y="79248"/>
                </a:lnTo>
                <a:lnTo>
                  <a:pt x="443483" y="76200"/>
                </a:lnTo>
                <a:lnTo>
                  <a:pt x="441959" y="76200"/>
                </a:lnTo>
                <a:lnTo>
                  <a:pt x="440435" y="74676"/>
                </a:lnTo>
                <a:lnTo>
                  <a:pt x="438911" y="83820"/>
                </a:lnTo>
                <a:lnTo>
                  <a:pt x="448055" y="83819"/>
                </a:lnTo>
                <a:close/>
              </a:path>
              <a:path w="3809999" h="210312">
                <a:moveTo>
                  <a:pt x="441959" y="62484"/>
                </a:moveTo>
                <a:lnTo>
                  <a:pt x="441959" y="61722"/>
                </a:lnTo>
                <a:lnTo>
                  <a:pt x="440435" y="62484"/>
                </a:lnTo>
                <a:lnTo>
                  <a:pt x="440435" y="51816"/>
                </a:lnTo>
                <a:lnTo>
                  <a:pt x="440435" y="74676"/>
                </a:lnTo>
                <a:lnTo>
                  <a:pt x="441959" y="75438"/>
                </a:lnTo>
                <a:lnTo>
                  <a:pt x="443483" y="76200"/>
                </a:lnTo>
                <a:lnTo>
                  <a:pt x="441960" y="74675"/>
                </a:lnTo>
                <a:lnTo>
                  <a:pt x="440435" y="68580"/>
                </a:lnTo>
                <a:lnTo>
                  <a:pt x="440435" y="67056"/>
                </a:lnTo>
                <a:lnTo>
                  <a:pt x="440626" y="67818"/>
                </a:lnTo>
                <a:lnTo>
                  <a:pt x="441959" y="62484"/>
                </a:lnTo>
                <a:close/>
              </a:path>
              <a:path w="3809999" h="210312">
                <a:moveTo>
                  <a:pt x="457200" y="36067"/>
                </a:moveTo>
                <a:lnTo>
                  <a:pt x="460247" y="35052"/>
                </a:lnTo>
                <a:lnTo>
                  <a:pt x="458723" y="35052"/>
                </a:lnTo>
                <a:lnTo>
                  <a:pt x="457199" y="33528"/>
                </a:lnTo>
                <a:lnTo>
                  <a:pt x="455675" y="36576"/>
                </a:lnTo>
                <a:lnTo>
                  <a:pt x="457199" y="60960"/>
                </a:lnTo>
                <a:lnTo>
                  <a:pt x="457199" y="35052"/>
                </a:lnTo>
                <a:lnTo>
                  <a:pt x="457200" y="36067"/>
                </a:lnTo>
                <a:close/>
              </a:path>
              <a:path w="3809999" h="210312">
                <a:moveTo>
                  <a:pt x="457199" y="33528"/>
                </a:moveTo>
                <a:lnTo>
                  <a:pt x="458723" y="24384"/>
                </a:lnTo>
                <a:lnTo>
                  <a:pt x="452627" y="25908"/>
                </a:lnTo>
                <a:lnTo>
                  <a:pt x="452627" y="51816"/>
                </a:lnTo>
                <a:lnTo>
                  <a:pt x="448056" y="51815"/>
                </a:lnTo>
                <a:lnTo>
                  <a:pt x="441959" y="60960"/>
                </a:lnTo>
                <a:lnTo>
                  <a:pt x="441959" y="61722"/>
                </a:lnTo>
                <a:lnTo>
                  <a:pt x="443483" y="60960"/>
                </a:lnTo>
                <a:lnTo>
                  <a:pt x="448055" y="56388"/>
                </a:lnTo>
                <a:lnTo>
                  <a:pt x="457199" y="60960"/>
                </a:lnTo>
                <a:lnTo>
                  <a:pt x="455675" y="36576"/>
                </a:lnTo>
                <a:lnTo>
                  <a:pt x="457199" y="33528"/>
                </a:lnTo>
                <a:close/>
              </a:path>
              <a:path w="3809999" h="210312">
                <a:moveTo>
                  <a:pt x="457199" y="33528"/>
                </a:moveTo>
                <a:lnTo>
                  <a:pt x="458723" y="35052"/>
                </a:lnTo>
                <a:lnTo>
                  <a:pt x="469391" y="35052"/>
                </a:lnTo>
                <a:lnTo>
                  <a:pt x="466343" y="24384"/>
                </a:lnTo>
                <a:lnTo>
                  <a:pt x="458723" y="24384"/>
                </a:lnTo>
                <a:lnTo>
                  <a:pt x="457199" y="33528"/>
                </a:lnTo>
                <a:close/>
              </a:path>
              <a:path w="3809999" h="210312">
                <a:moveTo>
                  <a:pt x="461772" y="150875"/>
                </a:moveTo>
                <a:lnTo>
                  <a:pt x="458723" y="144780"/>
                </a:lnTo>
                <a:lnTo>
                  <a:pt x="461771" y="166116"/>
                </a:lnTo>
                <a:lnTo>
                  <a:pt x="469391" y="169164"/>
                </a:lnTo>
                <a:lnTo>
                  <a:pt x="466343" y="156972"/>
                </a:lnTo>
                <a:lnTo>
                  <a:pt x="467867" y="156972"/>
                </a:lnTo>
                <a:lnTo>
                  <a:pt x="463295" y="153924"/>
                </a:lnTo>
                <a:lnTo>
                  <a:pt x="461771" y="150876"/>
                </a:lnTo>
                <a:lnTo>
                  <a:pt x="460247" y="149352"/>
                </a:lnTo>
                <a:lnTo>
                  <a:pt x="461772" y="150875"/>
                </a:lnTo>
                <a:close/>
              </a:path>
              <a:path w="3809999" h="210312">
                <a:moveTo>
                  <a:pt x="461771" y="150876"/>
                </a:moveTo>
                <a:lnTo>
                  <a:pt x="463295" y="153924"/>
                </a:lnTo>
                <a:lnTo>
                  <a:pt x="464819" y="153924"/>
                </a:lnTo>
                <a:lnTo>
                  <a:pt x="461772" y="150875"/>
                </a:lnTo>
                <a:lnTo>
                  <a:pt x="460247" y="149352"/>
                </a:lnTo>
                <a:lnTo>
                  <a:pt x="461771" y="150876"/>
                </a:lnTo>
                <a:close/>
              </a:path>
              <a:path w="3809999" h="210312">
                <a:moveTo>
                  <a:pt x="495299" y="160020"/>
                </a:moveTo>
                <a:lnTo>
                  <a:pt x="490727" y="160020"/>
                </a:lnTo>
                <a:lnTo>
                  <a:pt x="484631" y="161544"/>
                </a:lnTo>
                <a:lnTo>
                  <a:pt x="477011" y="160020"/>
                </a:lnTo>
                <a:lnTo>
                  <a:pt x="472439" y="160020"/>
                </a:lnTo>
                <a:lnTo>
                  <a:pt x="466343" y="156972"/>
                </a:lnTo>
                <a:lnTo>
                  <a:pt x="469391" y="169164"/>
                </a:lnTo>
                <a:lnTo>
                  <a:pt x="477011" y="170688"/>
                </a:lnTo>
                <a:lnTo>
                  <a:pt x="492251" y="170688"/>
                </a:lnTo>
                <a:lnTo>
                  <a:pt x="495299" y="160020"/>
                </a:lnTo>
                <a:close/>
              </a:path>
              <a:path w="3809999" h="210312">
                <a:moveTo>
                  <a:pt x="478535" y="160020"/>
                </a:moveTo>
                <a:lnTo>
                  <a:pt x="470915" y="158496"/>
                </a:lnTo>
                <a:lnTo>
                  <a:pt x="472439" y="160020"/>
                </a:lnTo>
                <a:lnTo>
                  <a:pt x="478535" y="160020"/>
                </a:lnTo>
                <a:close/>
              </a:path>
              <a:path w="3809999" h="210312">
                <a:moveTo>
                  <a:pt x="475487" y="60960"/>
                </a:moveTo>
                <a:lnTo>
                  <a:pt x="499871" y="60960"/>
                </a:lnTo>
                <a:lnTo>
                  <a:pt x="486156" y="51815"/>
                </a:lnTo>
                <a:lnTo>
                  <a:pt x="480059" y="25908"/>
                </a:lnTo>
                <a:lnTo>
                  <a:pt x="475487" y="33528"/>
                </a:lnTo>
                <a:lnTo>
                  <a:pt x="475487" y="60960"/>
                </a:lnTo>
                <a:lnTo>
                  <a:pt x="480059" y="51816"/>
                </a:lnTo>
                <a:lnTo>
                  <a:pt x="477011" y="36576"/>
                </a:lnTo>
                <a:lnTo>
                  <a:pt x="475487" y="35052"/>
                </a:lnTo>
                <a:lnTo>
                  <a:pt x="477011" y="36576"/>
                </a:lnTo>
                <a:lnTo>
                  <a:pt x="480059" y="51816"/>
                </a:lnTo>
                <a:lnTo>
                  <a:pt x="486155" y="56388"/>
                </a:lnTo>
                <a:lnTo>
                  <a:pt x="475487" y="60960"/>
                </a:lnTo>
                <a:close/>
              </a:path>
              <a:path w="3809999" h="210312">
                <a:moveTo>
                  <a:pt x="495299" y="137160"/>
                </a:moveTo>
                <a:lnTo>
                  <a:pt x="489203" y="137160"/>
                </a:lnTo>
                <a:lnTo>
                  <a:pt x="487172" y="135127"/>
                </a:lnTo>
                <a:lnTo>
                  <a:pt x="486155" y="132588"/>
                </a:lnTo>
                <a:lnTo>
                  <a:pt x="486155" y="83820"/>
                </a:lnTo>
                <a:lnTo>
                  <a:pt x="486155" y="134112"/>
                </a:lnTo>
                <a:lnTo>
                  <a:pt x="487679" y="137160"/>
                </a:lnTo>
                <a:lnTo>
                  <a:pt x="492251" y="147828"/>
                </a:lnTo>
                <a:lnTo>
                  <a:pt x="496823" y="147828"/>
                </a:lnTo>
                <a:lnTo>
                  <a:pt x="495299" y="137160"/>
                </a:lnTo>
                <a:close/>
              </a:path>
              <a:path w="3809999" h="210312">
                <a:moveTo>
                  <a:pt x="499871" y="74676"/>
                </a:moveTo>
                <a:lnTo>
                  <a:pt x="475487" y="74676"/>
                </a:lnTo>
                <a:lnTo>
                  <a:pt x="480059" y="83820"/>
                </a:lnTo>
                <a:lnTo>
                  <a:pt x="484631" y="146304"/>
                </a:lnTo>
                <a:lnTo>
                  <a:pt x="492251" y="147828"/>
                </a:lnTo>
                <a:lnTo>
                  <a:pt x="487679" y="137160"/>
                </a:lnTo>
                <a:lnTo>
                  <a:pt x="486155" y="134112"/>
                </a:lnTo>
                <a:lnTo>
                  <a:pt x="486155" y="79248"/>
                </a:lnTo>
                <a:lnTo>
                  <a:pt x="499871" y="74676"/>
                </a:lnTo>
                <a:close/>
              </a:path>
              <a:path w="3809999" h="210312">
                <a:moveTo>
                  <a:pt x="478535" y="141732"/>
                </a:moveTo>
                <a:lnTo>
                  <a:pt x="484631" y="146304"/>
                </a:lnTo>
                <a:lnTo>
                  <a:pt x="480059" y="83820"/>
                </a:lnTo>
                <a:lnTo>
                  <a:pt x="475487" y="74676"/>
                </a:lnTo>
                <a:lnTo>
                  <a:pt x="475487" y="134112"/>
                </a:lnTo>
                <a:lnTo>
                  <a:pt x="478535" y="141732"/>
                </a:lnTo>
                <a:close/>
              </a:path>
              <a:path w="3809999" h="210312">
                <a:moveTo>
                  <a:pt x="484631" y="28956"/>
                </a:moveTo>
                <a:lnTo>
                  <a:pt x="480059" y="25908"/>
                </a:lnTo>
                <a:lnTo>
                  <a:pt x="486156" y="51815"/>
                </a:lnTo>
                <a:lnTo>
                  <a:pt x="486155" y="33528"/>
                </a:lnTo>
                <a:lnTo>
                  <a:pt x="484631" y="28956"/>
                </a:lnTo>
                <a:close/>
              </a:path>
              <a:path w="3809999" h="210312">
                <a:moveTo>
                  <a:pt x="473963" y="24384"/>
                </a:moveTo>
                <a:lnTo>
                  <a:pt x="470915" y="24384"/>
                </a:lnTo>
                <a:lnTo>
                  <a:pt x="472439" y="35052"/>
                </a:lnTo>
                <a:lnTo>
                  <a:pt x="473963" y="35052"/>
                </a:lnTo>
                <a:lnTo>
                  <a:pt x="475488" y="35813"/>
                </a:lnTo>
                <a:lnTo>
                  <a:pt x="475487" y="33528"/>
                </a:lnTo>
                <a:lnTo>
                  <a:pt x="480059" y="25908"/>
                </a:lnTo>
                <a:lnTo>
                  <a:pt x="473963" y="24384"/>
                </a:lnTo>
                <a:close/>
              </a:path>
              <a:path w="3809999" h="210312">
                <a:moveTo>
                  <a:pt x="470915" y="24384"/>
                </a:moveTo>
                <a:lnTo>
                  <a:pt x="466343" y="24384"/>
                </a:lnTo>
                <a:lnTo>
                  <a:pt x="469391" y="35052"/>
                </a:lnTo>
                <a:lnTo>
                  <a:pt x="472439" y="35052"/>
                </a:lnTo>
                <a:lnTo>
                  <a:pt x="470915" y="24384"/>
                </a:lnTo>
                <a:close/>
              </a:path>
              <a:path w="3809999" h="210312">
                <a:moveTo>
                  <a:pt x="499871" y="158496"/>
                </a:moveTo>
                <a:lnTo>
                  <a:pt x="495299" y="160020"/>
                </a:lnTo>
                <a:lnTo>
                  <a:pt x="498347" y="169164"/>
                </a:lnTo>
                <a:lnTo>
                  <a:pt x="502919" y="167640"/>
                </a:lnTo>
                <a:lnTo>
                  <a:pt x="501395" y="156972"/>
                </a:lnTo>
                <a:lnTo>
                  <a:pt x="498347" y="158496"/>
                </a:lnTo>
                <a:lnTo>
                  <a:pt x="499871" y="158496"/>
                </a:lnTo>
                <a:close/>
              </a:path>
              <a:path w="3809999" h="210312">
                <a:moveTo>
                  <a:pt x="495299" y="137160"/>
                </a:moveTo>
                <a:lnTo>
                  <a:pt x="496823" y="147828"/>
                </a:lnTo>
                <a:lnTo>
                  <a:pt x="499871" y="143256"/>
                </a:lnTo>
                <a:lnTo>
                  <a:pt x="501395" y="143256"/>
                </a:lnTo>
                <a:lnTo>
                  <a:pt x="502919" y="144780"/>
                </a:lnTo>
                <a:lnTo>
                  <a:pt x="501395" y="144780"/>
                </a:lnTo>
                <a:lnTo>
                  <a:pt x="501395" y="144018"/>
                </a:lnTo>
                <a:lnTo>
                  <a:pt x="499871" y="143256"/>
                </a:lnTo>
                <a:lnTo>
                  <a:pt x="501395" y="146304"/>
                </a:lnTo>
                <a:lnTo>
                  <a:pt x="504443" y="144780"/>
                </a:lnTo>
                <a:lnTo>
                  <a:pt x="502919" y="134112"/>
                </a:lnTo>
                <a:lnTo>
                  <a:pt x="499871" y="135636"/>
                </a:lnTo>
                <a:lnTo>
                  <a:pt x="498347" y="135636"/>
                </a:lnTo>
                <a:lnTo>
                  <a:pt x="495299" y="137160"/>
                </a:lnTo>
                <a:close/>
              </a:path>
              <a:path w="3809999" h="210312">
                <a:moveTo>
                  <a:pt x="502919" y="144780"/>
                </a:moveTo>
                <a:lnTo>
                  <a:pt x="501395" y="143256"/>
                </a:lnTo>
                <a:lnTo>
                  <a:pt x="501395" y="144780"/>
                </a:lnTo>
                <a:lnTo>
                  <a:pt x="502919" y="144780"/>
                </a:lnTo>
                <a:close/>
              </a:path>
              <a:path w="3809999" h="210312">
                <a:moveTo>
                  <a:pt x="510539" y="161544"/>
                </a:moveTo>
                <a:lnTo>
                  <a:pt x="510539" y="158496"/>
                </a:lnTo>
                <a:lnTo>
                  <a:pt x="512063" y="155448"/>
                </a:lnTo>
                <a:lnTo>
                  <a:pt x="512063" y="144780"/>
                </a:lnTo>
                <a:lnTo>
                  <a:pt x="510539" y="140208"/>
                </a:lnTo>
                <a:lnTo>
                  <a:pt x="510539" y="161544"/>
                </a:lnTo>
                <a:close/>
              </a:path>
              <a:path w="3809999" h="210312">
                <a:moveTo>
                  <a:pt x="501395" y="146304"/>
                </a:moveTo>
                <a:lnTo>
                  <a:pt x="502919" y="167640"/>
                </a:lnTo>
                <a:lnTo>
                  <a:pt x="507491" y="164592"/>
                </a:lnTo>
                <a:lnTo>
                  <a:pt x="510539" y="161544"/>
                </a:lnTo>
                <a:lnTo>
                  <a:pt x="510539" y="140208"/>
                </a:lnTo>
                <a:lnTo>
                  <a:pt x="507491" y="135636"/>
                </a:lnTo>
                <a:lnTo>
                  <a:pt x="504443" y="144780"/>
                </a:lnTo>
                <a:lnTo>
                  <a:pt x="501395" y="146304"/>
                </a:lnTo>
                <a:close/>
              </a:path>
              <a:path w="3809999" h="210312">
                <a:moveTo>
                  <a:pt x="502919" y="167640"/>
                </a:moveTo>
                <a:lnTo>
                  <a:pt x="501395" y="146304"/>
                </a:lnTo>
                <a:lnTo>
                  <a:pt x="501395" y="156972"/>
                </a:lnTo>
                <a:lnTo>
                  <a:pt x="502919" y="167640"/>
                </a:lnTo>
                <a:close/>
              </a:path>
              <a:path w="3809999" h="210312">
                <a:moveTo>
                  <a:pt x="486156" y="51815"/>
                </a:moveTo>
                <a:lnTo>
                  <a:pt x="499871" y="60960"/>
                </a:lnTo>
                <a:lnTo>
                  <a:pt x="500633" y="60960"/>
                </a:lnTo>
                <a:lnTo>
                  <a:pt x="501395" y="62484"/>
                </a:lnTo>
                <a:lnTo>
                  <a:pt x="501395" y="67056"/>
                </a:lnTo>
                <a:lnTo>
                  <a:pt x="502919" y="74676"/>
                </a:lnTo>
                <a:lnTo>
                  <a:pt x="501395" y="60960"/>
                </a:lnTo>
                <a:lnTo>
                  <a:pt x="499871" y="59436"/>
                </a:lnTo>
                <a:lnTo>
                  <a:pt x="486156" y="51815"/>
                </a:lnTo>
                <a:close/>
              </a:path>
              <a:path w="3809999" h="210312">
                <a:moveTo>
                  <a:pt x="499871" y="76200"/>
                </a:moveTo>
                <a:lnTo>
                  <a:pt x="500380" y="74675"/>
                </a:lnTo>
                <a:lnTo>
                  <a:pt x="499871" y="74676"/>
                </a:lnTo>
                <a:lnTo>
                  <a:pt x="486155" y="79248"/>
                </a:lnTo>
                <a:lnTo>
                  <a:pt x="502919" y="83820"/>
                </a:lnTo>
                <a:lnTo>
                  <a:pt x="502919" y="74676"/>
                </a:lnTo>
                <a:lnTo>
                  <a:pt x="500380" y="74675"/>
                </a:lnTo>
                <a:lnTo>
                  <a:pt x="499871" y="76200"/>
                </a:lnTo>
                <a:close/>
              </a:path>
              <a:path w="3809999" h="210312">
                <a:moveTo>
                  <a:pt x="502919" y="62484"/>
                </a:moveTo>
                <a:lnTo>
                  <a:pt x="501395" y="60960"/>
                </a:lnTo>
                <a:lnTo>
                  <a:pt x="502919" y="74676"/>
                </a:lnTo>
                <a:lnTo>
                  <a:pt x="507491" y="82296"/>
                </a:lnTo>
                <a:lnTo>
                  <a:pt x="502919" y="51816"/>
                </a:lnTo>
                <a:lnTo>
                  <a:pt x="499871" y="59436"/>
                </a:lnTo>
                <a:lnTo>
                  <a:pt x="501395" y="60960"/>
                </a:lnTo>
                <a:lnTo>
                  <a:pt x="502919" y="62484"/>
                </a:lnTo>
                <a:close/>
              </a:path>
              <a:path w="3809999" h="210312">
                <a:moveTo>
                  <a:pt x="501395" y="67056"/>
                </a:moveTo>
                <a:lnTo>
                  <a:pt x="501395" y="71628"/>
                </a:lnTo>
                <a:lnTo>
                  <a:pt x="500380" y="74675"/>
                </a:lnTo>
                <a:lnTo>
                  <a:pt x="502919" y="74676"/>
                </a:lnTo>
                <a:lnTo>
                  <a:pt x="501395" y="73152"/>
                </a:lnTo>
                <a:lnTo>
                  <a:pt x="502919" y="74676"/>
                </a:lnTo>
                <a:lnTo>
                  <a:pt x="501395" y="67056"/>
                </a:lnTo>
                <a:close/>
              </a:path>
              <a:path w="3809999" h="210312">
                <a:moveTo>
                  <a:pt x="502919" y="51816"/>
                </a:moveTo>
                <a:lnTo>
                  <a:pt x="507491" y="82296"/>
                </a:lnTo>
                <a:lnTo>
                  <a:pt x="510539" y="79248"/>
                </a:lnTo>
                <a:lnTo>
                  <a:pt x="512063" y="74676"/>
                </a:lnTo>
                <a:lnTo>
                  <a:pt x="512063" y="62484"/>
                </a:lnTo>
                <a:lnTo>
                  <a:pt x="510539" y="56388"/>
                </a:lnTo>
                <a:lnTo>
                  <a:pt x="507491" y="53340"/>
                </a:lnTo>
                <a:lnTo>
                  <a:pt x="502919" y="51816"/>
                </a:lnTo>
                <a:close/>
              </a:path>
              <a:path w="3809999" h="210312">
                <a:moveTo>
                  <a:pt x="473963" y="35052"/>
                </a:moveTo>
                <a:lnTo>
                  <a:pt x="472439" y="35052"/>
                </a:lnTo>
                <a:lnTo>
                  <a:pt x="475488" y="36067"/>
                </a:lnTo>
                <a:lnTo>
                  <a:pt x="475488" y="35813"/>
                </a:lnTo>
                <a:lnTo>
                  <a:pt x="473963" y="35052"/>
                </a:lnTo>
                <a:close/>
              </a:path>
              <a:path w="3809999" h="210312">
                <a:moveTo>
                  <a:pt x="457199" y="138684"/>
                </a:moveTo>
                <a:lnTo>
                  <a:pt x="457199" y="161544"/>
                </a:lnTo>
                <a:lnTo>
                  <a:pt x="461771" y="166116"/>
                </a:lnTo>
                <a:lnTo>
                  <a:pt x="458723" y="144780"/>
                </a:lnTo>
                <a:lnTo>
                  <a:pt x="457199" y="138684"/>
                </a:lnTo>
                <a:close/>
              </a:path>
              <a:path w="3809999" h="210312">
                <a:moveTo>
                  <a:pt x="457199" y="131064"/>
                </a:moveTo>
                <a:lnTo>
                  <a:pt x="457199" y="138684"/>
                </a:lnTo>
                <a:lnTo>
                  <a:pt x="458723" y="138684"/>
                </a:lnTo>
                <a:lnTo>
                  <a:pt x="457199" y="129540"/>
                </a:lnTo>
                <a:lnTo>
                  <a:pt x="457199" y="131064"/>
                </a:lnTo>
                <a:close/>
              </a:path>
              <a:path w="3809999" h="210312">
                <a:moveTo>
                  <a:pt x="440435" y="51816"/>
                </a:moveTo>
                <a:lnTo>
                  <a:pt x="440435" y="62484"/>
                </a:lnTo>
                <a:lnTo>
                  <a:pt x="440435" y="60960"/>
                </a:lnTo>
                <a:lnTo>
                  <a:pt x="441959" y="60960"/>
                </a:lnTo>
                <a:lnTo>
                  <a:pt x="448056" y="51815"/>
                </a:lnTo>
                <a:lnTo>
                  <a:pt x="440435" y="51816"/>
                </a:lnTo>
                <a:close/>
              </a:path>
              <a:path w="3809999" h="210312">
                <a:moveTo>
                  <a:pt x="440435" y="74676"/>
                </a:moveTo>
                <a:lnTo>
                  <a:pt x="440435" y="51816"/>
                </a:lnTo>
                <a:lnTo>
                  <a:pt x="435863" y="53340"/>
                </a:lnTo>
                <a:lnTo>
                  <a:pt x="432815" y="56388"/>
                </a:lnTo>
                <a:lnTo>
                  <a:pt x="431291" y="62484"/>
                </a:lnTo>
                <a:lnTo>
                  <a:pt x="431291" y="68580"/>
                </a:lnTo>
                <a:lnTo>
                  <a:pt x="432815" y="79248"/>
                </a:lnTo>
                <a:lnTo>
                  <a:pt x="435863" y="82296"/>
                </a:lnTo>
                <a:lnTo>
                  <a:pt x="438911" y="83820"/>
                </a:lnTo>
                <a:lnTo>
                  <a:pt x="440435" y="74676"/>
                </a:lnTo>
                <a:close/>
              </a:path>
              <a:path w="3809999" h="210312">
                <a:moveTo>
                  <a:pt x="452627" y="51816"/>
                </a:moveTo>
                <a:lnTo>
                  <a:pt x="452627" y="25908"/>
                </a:lnTo>
                <a:lnTo>
                  <a:pt x="448055" y="28956"/>
                </a:lnTo>
                <a:lnTo>
                  <a:pt x="448056" y="51815"/>
                </a:lnTo>
                <a:lnTo>
                  <a:pt x="452627" y="51816"/>
                </a:lnTo>
                <a:close/>
              </a:path>
              <a:path w="3809999" h="210312">
                <a:moveTo>
                  <a:pt x="452627" y="83820"/>
                </a:moveTo>
                <a:lnTo>
                  <a:pt x="449579" y="147828"/>
                </a:lnTo>
                <a:lnTo>
                  <a:pt x="452627" y="155448"/>
                </a:lnTo>
                <a:lnTo>
                  <a:pt x="457199" y="161544"/>
                </a:lnTo>
                <a:lnTo>
                  <a:pt x="452627" y="83820"/>
                </a:lnTo>
                <a:close/>
              </a:path>
              <a:path w="3809999" h="210312">
                <a:moveTo>
                  <a:pt x="440626" y="67818"/>
                </a:moveTo>
                <a:lnTo>
                  <a:pt x="440435" y="67056"/>
                </a:lnTo>
                <a:lnTo>
                  <a:pt x="440435" y="68580"/>
                </a:lnTo>
                <a:lnTo>
                  <a:pt x="441960" y="74675"/>
                </a:lnTo>
                <a:lnTo>
                  <a:pt x="441959" y="73152"/>
                </a:lnTo>
                <a:lnTo>
                  <a:pt x="440626" y="67818"/>
                </a:lnTo>
                <a:close/>
              </a:path>
              <a:path w="3809999" h="210312">
                <a:moveTo>
                  <a:pt x="3140964" y="158495"/>
                </a:moveTo>
                <a:lnTo>
                  <a:pt x="3140963" y="27432"/>
                </a:lnTo>
                <a:lnTo>
                  <a:pt x="3141980" y="25399"/>
                </a:lnTo>
                <a:lnTo>
                  <a:pt x="3144011" y="24384"/>
                </a:lnTo>
                <a:lnTo>
                  <a:pt x="3147059" y="24384"/>
                </a:lnTo>
                <a:lnTo>
                  <a:pt x="3145535" y="13716"/>
                </a:lnTo>
                <a:lnTo>
                  <a:pt x="3142487" y="24384"/>
                </a:lnTo>
                <a:lnTo>
                  <a:pt x="3140963" y="25908"/>
                </a:lnTo>
                <a:lnTo>
                  <a:pt x="3140963" y="15240"/>
                </a:lnTo>
                <a:lnTo>
                  <a:pt x="3140964" y="158495"/>
                </a:lnTo>
                <a:close/>
              </a:path>
              <a:path w="3809999" h="210312">
                <a:moveTo>
                  <a:pt x="3157727" y="169164"/>
                </a:moveTo>
                <a:lnTo>
                  <a:pt x="3160775" y="169164"/>
                </a:lnTo>
                <a:lnTo>
                  <a:pt x="3159251" y="160020"/>
                </a:lnTo>
                <a:lnTo>
                  <a:pt x="3160775" y="158496"/>
                </a:lnTo>
                <a:lnTo>
                  <a:pt x="3162299" y="156972"/>
                </a:lnTo>
                <a:lnTo>
                  <a:pt x="3165347" y="118872"/>
                </a:lnTo>
                <a:lnTo>
                  <a:pt x="3177539" y="118872"/>
                </a:lnTo>
                <a:lnTo>
                  <a:pt x="3169919" y="114300"/>
                </a:lnTo>
                <a:lnTo>
                  <a:pt x="3160775" y="108204"/>
                </a:lnTo>
                <a:lnTo>
                  <a:pt x="3160775" y="157733"/>
                </a:lnTo>
                <a:lnTo>
                  <a:pt x="3159251" y="158496"/>
                </a:lnTo>
                <a:lnTo>
                  <a:pt x="3157727" y="158496"/>
                </a:lnTo>
                <a:lnTo>
                  <a:pt x="3157727" y="169164"/>
                </a:lnTo>
                <a:close/>
              </a:path>
              <a:path w="3809999" h="210312">
                <a:moveTo>
                  <a:pt x="3221735" y="91440"/>
                </a:moveTo>
                <a:lnTo>
                  <a:pt x="3217163" y="96012"/>
                </a:lnTo>
                <a:lnTo>
                  <a:pt x="3215639" y="97536"/>
                </a:lnTo>
                <a:lnTo>
                  <a:pt x="3209543" y="102108"/>
                </a:lnTo>
                <a:lnTo>
                  <a:pt x="3201923" y="105156"/>
                </a:lnTo>
                <a:lnTo>
                  <a:pt x="3189731" y="108204"/>
                </a:lnTo>
                <a:lnTo>
                  <a:pt x="3177539" y="108204"/>
                </a:lnTo>
                <a:lnTo>
                  <a:pt x="3169919" y="114300"/>
                </a:lnTo>
                <a:lnTo>
                  <a:pt x="3177539" y="118872"/>
                </a:lnTo>
                <a:lnTo>
                  <a:pt x="3191255" y="117348"/>
                </a:lnTo>
                <a:lnTo>
                  <a:pt x="3191255" y="108204"/>
                </a:lnTo>
                <a:lnTo>
                  <a:pt x="3203447" y="115824"/>
                </a:lnTo>
                <a:lnTo>
                  <a:pt x="3214115" y="111252"/>
                </a:lnTo>
                <a:lnTo>
                  <a:pt x="3223259" y="105156"/>
                </a:lnTo>
                <a:lnTo>
                  <a:pt x="3221735" y="91440"/>
                </a:lnTo>
                <a:close/>
              </a:path>
              <a:path w="3809999" h="210312">
                <a:moveTo>
                  <a:pt x="3147059" y="24384"/>
                </a:moveTo>
                <a:lnTo>
                  <a:pt x="3189731" y="24384"/>
                </a:lnTo>
                <a:lnTo>
                  <a:pt x="3194303" y="25908"/>
                </a:lnTo>
                <a:lnTo>
                  <a:pt x="3200399" y="25908"/>
                </a:lnTo>
                <a:lnTo>
                  <a:pt x="3206495" y="27432"/>
                </a:lnTo>
                <a:lnTo>
                  <a:pt x="3212591" y="30480"/>
                </a:lnTo>
                <a:lnTo>
                  <a:pt x="3217163" y="35052"/>
                </a:lnTo>
                <a:lnTo>
                  <a:pt x="3217163" y="21336"/>
                </a:lnTo>
                <a:lnTo>
                  <a:pt x="3209543" y="18288"/>
                </a:lnTo>
                <a:lnTo>
                  <a:pt x="3201923" y="16764"/>
                </a:lnTo>
                <a:lnTo>
                  <a:pt x="3195827" y="15240"/>
                </a:lnTo>
                <a:lnTo>
                  <a:pt x="3189731" y="15240"/>
                </a:lnTo>
                <a:lnTo>
                  <a:pt x="3180587" y="13716"/>
                </a:lnTo>
                <a:lnTo>
                  <a:pt x="3147059" y="24384"/>
                </a:lnTo>
                <a:close/>
              </a:path>
              <a:path w="3809999" h="210312">
                <a:moveTo>
                  <a:pt x="3140963" y="15240"/>
                </a:moveTo>
                <a:lnTo>
                  <a:pt x="3140963" y="25908"/>
                </a:lnTo>
                <a:lnTo>
                  <a:pt x="3142487" y="24384"/>
                </a:lnTo>
                <a:lnTo>
                  <a:pt x="3145535" y="13716"/>
                </a:lnTo>
                <a:lnTo>
                  <a:pt x="3140963" y="15240"/>
                </a:lnTo>
                <a:close/>
              </a:path>
              <a:path w="3809999" h="210312">
                <a:moveTo>
                  <a:pt x="3140963" y="15240"/>
                </a:moveTo>
                <a:lnTo>
                  <a:pt x="3139439" y="158496"/>
                </a:lnTo>
                <a:lnTo>
                  <a:pt x="3140963" y="160020"/>
                </a:lnTo>
                <a:lnTo>
                  <a:pt x="3139439" y="158496"/>
                </a:lnTo>
                <a:lnTo>
                  <a:pt x="3140963" y="15240"/>
                </a:lnTo>
                <a:lnTo>
                  <a:pt x="3134867" y="18288"/>
                </a:lnTo>
                <a:lnTo>
                  <a:pt x="3137915" y="167640"/>
                </a:lnTo>
                <a:lnTo>
                  <a:pt x="3142487" y="169164"/>
                </a:lnTo>
                <a:lnTo>
                  <a:pt x="3140964" y="158495"/>
                </a:lnTo>
                <a:lnTo>
                  <a:pt x="3140963" y="15240"/>
                </a:lnTo>
                <a:close/>
              </a:path>
              <a:path w="3809999" h="210312">
                <a:moveTo>
                  <a:pt x="3134867" y="166116"/>
                </a:moveTo>
                <a:lnTo>
                  <a:pt x="3137915" y="167640"/>
                </a:lnTo>
                <a:lnTo>
                  <a:pt x="3134867" y="18288"/>
                </a:lnTo>
                <a:lnTo>
                  <a:pt x="3131819" y="22860"/>
                </a:lnTo>
                <a:lnTo>
                  <a:pt x="3131819" y="164592"/>
                </a:lnTo>
                <a:lnTo>
                  <a:pt x="3134867" y="166116"/>
                </a:lnTo>
                <a:close/>
              </a:path>
              <a:path w="3809999" h="210312">
                <a:moveTo>
                  <a:pt x="3240023" y="64008"/>
                </a:moveTo>
                <a:lnTo>
                  <a:pt x="3240023" y="54864"/>
                </a:lnTo>
                <a:lnTo>
                  <a:pt x="3236975" y="45720"/>
                </a:lnTo>
                <a:lnTo>
                  <a:pt x="3233927" y="38100"/>
                </a:lnTo>
                <a:lnTo>
                  <a:pt x="3229355" y="32004"/>
                </a:lnTo>
                <a:lnTo>
                  <a:pt x="3229355" y="64008"/>
                </a:lnTo>
                <a:lnTo>
                  <a:pt x="3230879" y="96012"/>
                </a:lnTo>
                <a:lnTo>
                  <a:pt x="3229355" y="54864"/>
                </a:lnTo>
                <a:lnTo>
                  <a:pt x="3230879" y="96012"/>
                </a:lnTo>
                <a:lnTo>
                  <a:pt x="3235451" y="86868"/>
                </a:lnTo>
                <a:lnTo>
                  <a:pt x="3238499" y="76200"/>
                </a:lnTo>
                <a:lnTo>
                  <a:pt x="3240023" y="64008"/>
                </a:lnTo>
                <a:close/>
              </a:path>
              <a:path w="3809999" h="210312">
                <a:moveTo>
                  <a:pt x="3221735" y="38100"/>
                </a:moveTo>
                <a:lnTo>
                  <a:pt x="3224783" y="44196"/>
                </a:lnTo>
                <a:lnTo>
                  <a:pt x="3224783" y="42672"/>
                </a:lnTo>
                <a:lnTo>
                  <a:pt x="3227831" y="48768"/>
                </a:lnTo>
                <a:lnTo>
                  <a:pt x="3229355" y="56388"/>
                </a:lnTo>
                <a:lnTo>
                  <a:pt x="3229355" y="32004"/>
                </a:lnTo>
                <a:lnTo>
                  <a:pt x="3223259" y="25908"/>
                </a:lnTo>
                <a:lnTo>
                  <a:pt x="3221735" y="38100"/>
                </a:lnTo>
                <a:close/>
              </a:path>
              <a:path w="3809999" h="210312">
                <a:moveTo>
                  <a:pt x="3217163" y="21336"/>
                </a:moveTo>
                <a:lnTo>
                  <a:pt x="3217163" y="33528"/>
                </a:lnTo>
                <a:lnTo>
                  <a:pt x="3221735" y="38100"/>
                </a:lnTo>
                <a:lnTo>
                  <a:pt x="3223259" y="25908"/>
                </a:lnTo>
                <a:lnTo>
                  <a:pt x="3217163" y="21336"/>
                </a:lnTo>
                <a:close/>
              </a:path>
              <a:path w="3809999" h="210312">
                <a:moveTo>
                  <a:pt x="3221735" y="91440"/>
                </a:moveTo>
                <a:lnTo>
                  <a:pt x="3223259" y="105156"/>
                </a:lnTo>
                <a:lnTo>
                  <a:pt x="3230879" y="96012"/>
                </a:lnTo>
                <a:lnTo>
                  <a:pt x="3229355" y="74676"/>
                </a:lnTo>
                <a:lnTo>
                  <a:pt x="3230879" y="96012"/>
                </a:lnTo>
                <a:lnTo>
                  <a:pt x="3229355" y="64008"/>
                </a:lnTo>
                <a:lnTo>
                  <a:pt x="3229355" y="73152"/>
                </a:lnTo>
                <a:lnTo>
                  <a:pt x="3226307" y="83820"/>
                </a:lnTo>
                <a:lnTo>
                  <a:pt x="3223259" y="89916"/>
                </a:lnTo>
                <a:lnTo>
                  <a:pt x="3221735" y="91440"/>
                </a:lnTo>
                <a:close/>
              </a:path>
              <a:path w="3809999" h="210312">
                <a:moveTo>
                  <a:pt x="3226307" y="82296"/>
                </a:moveTo>
                <a:lnTo>
                  <a:pt x="3221735" y="91440"/>
                </a:lnTo>
                <a:lnTo>
                  <a:pt x="3223259" y="89916"/>
                </a:lnTo>
                <a:lnTo>
                  <a:pt x="3226307" y="83820"/>
                </a:lnTo>
                <a:lnTo>
                  <a:pt x="3226307" y="82296"/>
                </a:lnTo>
                <a:close/>
              </a:path>
              <a:path w="3809999" h="210312">
                <a:moveTo>
                  <a:pt x="3163823" y="167640"/>
                </a:moveTo>
                <a:lnTo>
                  <a:pt x="3168395" y="164592"/>
                </a:lnTo>
                <a:lnTo>
                  <a:pt x="3165347" y="118872"/>
                </a:lnTo>
                <a:lnTo>
                  <a:pt x="3162299" y="156972"/>
                </a:lnTo>
                <a:lnTo>
                  <a:pt x="3160775" y="158496"/>
                </a:lnTo>
                <a:lnTo>
                  <a:pt x="3160775" y="169164"/>
                </a:lnTo>
                <a:lnTo>
                  <a:pt x="3163823" y="167640"/>
                </a:lnTo>
                <a:close/>
              </a:path>
              <a:path w="3809999" h="210312">
                <a:moveTo>
                  <a:pt x="3169919" y="118872"/>
                </a:moveTo>
                <a:lnTo>
                  <a:pt x="3165347" y="118872"/>
                </a:lnTo>
                <a:lnTo>
                  <a:pt x="3168395" y="164592"/>
                </a:lnTo>
                <a:lnTo>
                  <a:pt x="3169919" y="160020"/>
                </a:lnTo>
                <a:lnTo>
                  <a:pt x="3169919" y="118872"/>
                </a:lnTo>
                <a:close/>
              </a:path>
              <a:path w="3809999" h="210312">
                <a:moveTo>
                  <a:pt x="3140964" y="158495"/>
                </a:moveTo>
                <a:lnTo>
                  <a:pt x="3142487" y="169164"/>
                </a:lnTo>
                <a:lnTo>
                  <a:pt x="3157727" y="169164"/>
                </a:lnTo>
                <a:lnTo>
                  <a:pt x="3157727" y="158496"/>
                </a:lnTo>
                <a:lnTo>
                  <a:pt x="3154679" y="160020"/>
                </a:lnTo>
                <a:lnTo>
                  <a:pt x="3147059" y="160020"/>
                </a:lnTo>
                <a:lnTo>
                  <a:pt x="3144011" y="158496"/>
                </a:lnTo>
                <a:lnTo>
                  <a:pt x="3140964" y="158495"/>
                </a:lnTo>
                <a:close/>
              </a:path>
              <a:path w="3809999" h="210312">
                <a:moveTo>
                  <a:pt x="137160" y="156972"/>
                </a:moveTo>
                <a:lnTo>
                  <a:pt x="137160" y="158496"/>
                </a:lnTo>
                <a:lnTo>
                  <a:pt x="140207" y="169164"/>
                </a:lnTo>
                <a:lnTo>
                  <a:pt x="138684" y="158495"/>
                </a:lnTo>
                <a:lnTo>
                  <a:pt x="138684" y="15240"/>
                </a:lnTo>
                <a:lnTo>
                  <a:pt x="132587" y="18288"/>
                </a:lnTo>
                <a:lnTo>
                  <a:pt x="129540" y="24384"/>
                </a:lnTo>
                <a:lnTo>
                  <a:pt x="134112" y="167640"/>
                </a:lnTo>
                <a:lnTo>
                  <a:pt x="137160" y="156972"/>
                </a:lnTo>
                <a:lnTo>
                  <a:pt x="137922" y="158496"/>
                </a:lnTo>
                <a:lnTo>
                  <a:pt x="138684" y="160020"/>
                </a:lnTo>
                <a:lnTo>
                  <a:pt x="137922" y="158496"/>
                </a:lnTo>
                <a:lnTo>
                  <a:pt x="137160" y="156972"/>
                </a:lnTo>
                <a:close/>
              </a:path>
              <a:path w="3809999" h="210312">
                <a:moveTo>
                  <a:pt x="138684" y="32004"/>
                </a:moveTo>
                <a:lnTo>
                  <a:pt x="140207" y="27432"/>
                </a:lnTo>
                <a:lnTo>
                  <a:pt x="138684" y="28956"/>
                </a:lnTo>
                <a:lnTo>
                  <a:pt x="141731" y="24384"/>
                </a:lnTo>
                <a:lnTo>
                  <a:pt x="146304" y="24384"/>
                </a:lnTo>
                <a:lnTo>
                  <a:pt x="164592" y="13716"/>
                </a:lnTo>
                <a:lnTo>
                  <a:pt x="144780" y="13716"/>
                </a:lnTo>
                <a:lnTo>
                  <a:pt x="144780" y="24384"/>
                </a:lnTo>
                <a:lnTo>
                  <a:pt x="144780" y="13716"/>
                </a:lnTo>
                <a:lnTo>
                  <a:pt x="138684" y="15240"/>
                </a:lnTo>
                <a:lnTo>
                  <a:pt x="138684" y="32004"/>
                </a:lnTo>
                <a:close/>
              </a:path>
              <a:path w="3809999" h="210312">
                <a:moveTo>
                  <a:pt x="141731" y="25908"/>
                </a:moveTo>
                <a:lnTo>
                  <a:pt x="146304" y="24384"/>
                </a:lnTo>
                <a:lnTo>
                  <a:pt x="141731" y="24384"/>
                </a:lnTo>
                <a:lnTo>
                  <a:pt x="140207" y="27432"/>
                </a:lnTo>
                <a:lnTo>
                  <a:pt x="141731" y="25908"/>
                </a:lnTo>
                <a:close/>
              </a:path>
              <a:path w="3809999" h="210312">
                <a:moveTo>
                  <a:pt x="155448" y="169164"/>
                </a:moveTo>
                <a:lnTo>
                  <a:pt x="155448" y="160020"/>
                </a:lnTo>
                <a:lnTo>
                  <a:pt x="156972" y="158495"/>
                </a:lnTo>
                <a:lnTo>
                  <a:pt x="158495" y="156972"/>
                </a:lnTo>
                <a:lnTo>
                  <a:pt x="166116" y="70273"/>
                </a:lnTo>
                <a:lnTo>
                  <a:pt x="166116" y="42672"/>
                </a:lnTo>
                <a:lnTo>
                  <a:pt x="198119" y="161544"/>
                </a:lnTo>
                <a:lnTo>
                  <a:pt x="199644" y="166116"/>
                </a:lnTo>
                <a:lnTo>
                  <a:pt x="204216" y="167640"/>
                </a:lnTo>
                <a:lnTo>
                  <a:pt x="205740" y="156972"/>
                </a:lnTo>
                <a:lnTo>
                  <a:pt x="166116" y="36576"/>
                </a:lnTo>
                <a:lnTo>
                  <a:pt x="161544" y="47244"/>
                </a:lnTo>
                <a:lnTo>
                  <a:pt x="156972" y="44196"/>
                </a:lnTo>
                <a:lnTo>
                  <a:pt x="156971" y="157734"/>
                </a:lnTo>
                <a:lnTo>
                  <a:pt x="155448" y="158496"/>
                </a:lnTo>
                <a:lnTo>
                  <a:pt x="155448" y="169164"/>
                </a:lnTo>
                <a:close/>
              </a:path>
              <a:path w="3809999" h="210312">
                <a:moveTo>
                  <a:pt x="181356" y="38100"/>
                </a:moveTo>
                <a:lnTo>
                  <a:pt x="214884" y="126492"/>
                </a:lnTo>
                <a:lnTo>
                  <a:pt x="182880" y="18288"/>
                </a:lnTo>
                <a:lnTo>
                  <a:pt x="178307" y="16764"/>
                </a:lnTo>
                <a:lnTo>
                  <a:pt x="176784" y="27432"/>
                </a:lnTo>
                <a:lnTo>
                  <a:pt x="175260" y="25908"/>
                </a:lnTo>
                <a:lnTo>
                  <a:pt x="173736" y="25908"/>
                </a:lnTo>
                <a:lnTo>
                  <a:pt x="176174" y="27127"/>
                </a:lnTo>
                <a:lnTo>
                  <a:pt x="179831" y="32004"/>
                </a:lnTo>
                <a:lnTo>
                  <a:pt x="179831" y="30480"/>
                </a:lnTo>
                <a:lnTo>
                  <a:pt x="181356" y="33528"/>
                </a:lnTo>
                <a:lnTo>
                  <a:pt x="181356" y="38100"/>
                </a:lnTo>
                <a:close/>
              </a:path>
              <a:path w="3809999" h="210312">
                <a:moveTo>
                  <a:pt x="176784" y="27432"/>
                </a:moveTo>
                <a:lnTo>
                  <a:pt x="178307" y="16764"/>
                </a:lnTo>
                <a:lnTo>
                  <a:pt x="173736" y="15240"/>
                </a:lnTo>
                <a:lnTo>
                  <a:pt x="169163" y="15240"/>
                </a:lnTo>
                <a:lnTo>
                  <a:pt x="167640" y="24384"/>
                </a:lnTo>
                <a:lnTo>
                  <a:pt x="172212" y="25908"/>
                </a:lnTo>
                <a:lnTo>
                  <a:pt x="169163" y="24384"/>
                </a:lnTo>
                <a:lnTo>
                  <a:pt x="170687" y="24384"/>
                </a:lnTo>
                <a:lnTo>
                  <a:pt x="175260" y="25908"/>
                </a:lnTo>
                <a:lnTo>
                  <a:pt x="176784" y="27432"/>
                </a:lnTo>
                <a:close/>
              </a:path>
              <a:path w="3809999" h="210312">
                <a:moveTo>
                  <a:pt x="234695" y="166116"/>
                </a:moveTo>
                <a:lnTo>
                  <a:pt x="271272" y="36576"/>
                </a:lnTo>
                <a:lnTo>
                  <a:pt x="228600" y="156972"/>
                </a:lnTo>
                <a:lnTo>
                  <a:pt x="227075" y="158496"/>
                </a:lnTo>
                <a:lnTo>
                  <a:pt x="222504" y="160020"/>
                </a:lnTo>
                <a:lnTo>
                  <a:pt x="211836" y="160020"/>
                </a:lnTo>
                <a:lnTo>
                  <a:pt x="207263" y="158496"/>
                </a:lnTo>
                <a:lnTo>
                  <a:pt x="206954" y="157579"/>
                </a:lnTo>
                <a:lnTo>
                  <a:pt x="166116" y="36576"/>
                </a:lnTo>
                <a:lnTo>
                  <a:pt x="205740" y="156972"/>
                </a:lnTo>
                <a:lnTo>
                  <a:pt x="210312" y="169164"/>
                </a:lnTo>
                <a:lnTo>
                  <a:pt x="224028" y="169164"/>
                </a:lnTo>
                <a:lnTo>
                  <a:pt x="224028" y="160020"/>
                </a:lnTo>
                <a:lnTo>
                  <a:pt x="227075" y="160020"/>
                </a:lnTo>
                <a:lnTo>
                  <a:pt x="230124" y="169164"/>
                </a:lnTo>
                <a:lnTo>
                  <a:pt x="234695" y="166116"/>
                </a:lnTo>
                <a:close/>
              </a:path>
              <a:path w="3809999" h="210312">
                <a:moveTo>
                  <a:pt x="227413" y="157565"/>
                </a:moveTo>
                <a:lnTo>
                  <a:pt x="225551" y="158496"/>
                </a:lnTo>
                <a:lnTo>
                  <a:pt x="227075" y="158496"/>
                </a:lnTo>
                <a:lnTo>
                  <a:pt x="228600" y="156972"/>
                </a:lnTo>
                <a:lnTo>
                  <a:pt x="271272" y="36576"/>
                </a:lnTo>
                <a:lnTo>
                  <a:pt x="227413" y="157565"/>
                </a:lnTo>
                <a:close/>
              </a:path>
              <a:path w="3809999" h="210312">
                <a:moveTo>
                  <a:pt x="249936" y="25908"/>
                </a:moveTo>
                <a:lnTo>
                  <a:pt x="248412" y="30480"/>
                </a:lnTo>
                <a:lnTo>
                  <a:pt x="246887" y="35052"/>
                </a:lnTo>
                <a:lnTo>
                  <a:pt x="218149" y="108203"/>
                </a:lnTo>
                <a:lnTo>
                  <a:pt x="213360" y="120396"/>
                </a:lnTo>
                <a:lnTo>
                  <a:pt x="192024" y="35052"/>
                </a:lnTo>
                <a:lnTo>
                  <a:pt x="190500" y="30480"/>
                </a:lnTo>
                <a:lnTo>
                  <a:pt x="214884" y="126492"/>
                </a:lnTo>
                <a:lnTo>
                  <a:pt x="217931" y="117348"/>
                </a:lnTo>
                <a:lnTo>
                  <a:pt x="222504" y="120396"/>
                </a:lnTo>
                <a:lnTo>
                  <a:pt x="256031" y="38100"/>
                </a:lnTo>
                <a:lnTo>
                  <a:pt x="249936" y="25908"/>
                </a:lnTo>
                <a:close/>
              </a:path>
              <a:path w="3809999" h="210312">
                <a:moveTo>
                  <a:pt x="262128" y="15240"/>
                </a:moveTo>
                <a:lnTo>
                  <a:pt x="254507" y="18288"/>
                </a:lnTo>
                <a:lnTo>
                  <a:pt x="256031" y="38100"/>
                </a:lnTo>
                <a:lnTo>
                  <a:pt x="257556" y="33528"/>
                </a:lnTo>
                <a:lnTo>
                  <a:pt x="259080" y="28956"/>
                </a:lnTo>
                <a:lnTo>
                  <a:pt x="260604" y="27432"/>
                </a:lnTo>
                <a:lnTo>
                  <a:pt x="262128" y="25908"/>
                </a:lnTo>
                <a:lnTo>
                  <a:pt x="265175" y="24384"/>
                </a:lnTo>
                <a:lnTo>
                  <a:pt x="271272" y="13716"/>
                </a:lnTo>
                <a:lnTo>
                  <a:pt x="262128" y="15240"/>
                </a:lnTo>
                <a:close/>
              </a:path>
              <a:path w="3809999" h="210312">
                <a:moveTo>
                  <a:pt x="259080" y="28956"/>
                </a:moveTo>
                <a:lnTo>
                  <a:pt x="257556" y="33528"/>
                </a:lnTo>
                <a:lnTo>
                  <a:pt x="259080" y="30480"/>
                </a:lnTo>
                <a:lnTo>
                  <a:pt x="260604" y="27432"/>
                </a:lnTo>
                <a:lnTo>
                  <a:pt x="259080" y="28956"/>
                </a:lnTo>
                <a:close/>
              </a:path>
              <a:path w="3809999" h="210312">
                <a:moveTo>
                  <a:pt x="251460" y="22860"/>
                </a:moveTo>
                <a:lnTo>
                  <a:pt x="249936" y="25908"/>
                </a:lnTo>
                <a:lnTo>
                  <a:pt x="256031" y="38100"/>
                </a:lnTo>
                <a:lnTo>
                  <a:pt x="254507" y="18288"/>
                </a:lnTo>
                <a:lnTo>
                  <a:pt x="251460" y="22860"/>
                </a:lnTo>
                <a:close/>
              </a:path>
              <a:path w="3809999" h="210312">
                <a:moveTo>
                  <a:pt x="222504" y="126492"/>
                </a:moveTo>
                <a:lnTo>
                  <a:pt x="256031" y="38100"/>
                </a:lnTo>
                <a:lnTo>
                  <a:pt x="222504" y="120396"/>
                </a:lnTo>
                <a:lnTo>
                  <a:pt x="217931" y="117348"/>
                </a:lnTo>
                <a:lnTo>
                  <a:pt x="214884" y="126492"/>
                </a:lnTo>
                <a:lnTo>
                  <a:pt x="222504" y="126492"/>
                </a:lnTo>
                <a:close/>
              </a:path>
              <a:path w="3809999" h="210312">
                <a:moveTo>
                  <a:pt x="187451" y="25908"/>
                </a:moveTo>
                <a:lnTo>
                  <a:pt x="182880" y="18288"/>
                </a:lnTo>
                <a:lnTo>
                  <a:pt x="214884" y="126492"/>
                </a:lnTo>
                <a:lnTo>
                  <a:pt x="190500" y="30480"/>
                </a:lnTo>
                <a:lnTo>
                  <a:pt x="187451" y="25908"/>
                </a:lnTo>
                <a:close/>
              </a:path>
              <a:path w="3809999" h="210312">
                <a:moveTo>
                  <a:pt x="284988" y="160020"/>
                </a:moveTo>
                <a:lnTo>
                  <a:pt x="281940" y="158496"/>
                </a:lnTo>
                <a:lnTo>
                  <a:pt x="280416" y="158496"/>
                </a:lnTo>
                <a:lnTo>
                  <a:pt x="278891" y="157734"/>
                </a:lnTo>
                <a:lnTo>
                  <a:pt x="277368" y="156972"/>
                </a:lnTo>
                <a:lnTo>
                  <a:pt x="280416" y="169164"/>
                </a:lnTo>
                <a:lnTo>
                  <a:pt x="284988" y="169164"/>
                </a:lnTo>
                <a:lnTo>
                  <a:pt x="280416" y="160020"/>
                </a:lnTo>
                <a:lnTo>
                  <a:pt x="278892" y="160020"/>
                </a:lnTo>
                <a:lnTo>
                  <a:pt x="278892" y="158495"/>
                </a:lnTo>
                <a:lnTo>
                  <a:pt x="280416" y="160020"/>
                </a:lnTo>
                <a:lnTo>
                  <a:pt x="284988" y="169164"/>
                </a:lnTo>
                <a:lnTo>
                  <a:pt x="284988" y="160020"/>
                </a:lnTo>
                <a:close/>
              </a:path>
              <a:path w="3809999" h="210312">
                <a:moveTo>
                  <a:pt x="278892" y="44196"/>
                </a:moveTo>
                <a:lnTo>
                  <a:pt x="278892" y="36576"/>
                </a:lnTo>
                <a:lnTo>
                  <a:pt x="274319" y="47244"/>
                </a:lnTo>
                <a:lnTo>
                  <a:pt x="269747" y="69342"/>
                </a:lnTo>
                <a:lnTo>
                  <a:pt x="271272" y="164592"/>
                </a:lnTo>
                <a:lnTo>
                  <a:pt x="275844" y="167640"/>
                </a:lnTo>
                <a:lnTo>
                  <a:pt x="277368" y="156972"/>
                </a:lnTo>
                <a:lnTo>
                  <a:pt x="278891" y="157734"/>
                </a:lnTo>
                <a:lnTo>
                  <a:pt x="278892" y="44196"/>
                </a:lnTo>
                <a:close/>
              </a:path>
              <a:path w="3809999" h="210312">
                <a:moveTo>
                  <a:pt x="271272" y="36576"/>
                </a:moveTo>
                <a:lnTo>
                  <a:pt x="234695" y="166116"/>
                </a:lnTo>
                <a:lnTo>
                  <a:pt x="236219" y="161544"/>
                </a:lnTo>
                <a:lnTo>
                  <a:pt x="269748" y="42672"/>
                </a:lnTo>
                <a:lnTo>
                  <a:pt x="274319" y="47244"/>
                </a:lnTo>
                <a:lnTo>
                  <a:pt x="278892" y="36576"/>
                </a:lnTo>
                <a:lnTo>
                  <a:pt x="271272" y="36576"/>
                </a:lnTo>
                <a:close/>
              </a:path>
              <a:path w="3809999" h="210312">
                <a:moveTo>
                  <a:pt x="269748" y="42672"/>
                </a:moveTo>
                <a:lnTo>
                  <a:pt x="236219" y="161544"/>
                </a:lnTo>
                <a:lnTo>
                  <a:pt x="269747" y="69342"/>
                </a:lnTo>
                <a:lnTo>
                  <a:pt x="274319" y="47244"/>
                </a:lnTo>
                <a:lnTo>
                  <a:pt x="269748" y="42672"/>
                </a:lnTo>
                <a:close/>
              </a:path>
              <a:path w="3809999" h="210312">
                <a:moveTo>
                  <a:pt x="277368" y="156972"/>
                </a:moveTo>
                <a:lnTo>
                  <a:pt x="275844" y="167640"/>
                </a:lnTo>
                <a:lnTo>
                  <a:pt x="277368" y="169164"/>
                </a:lnTo>
                <a:lnTo>
                  <a:pt x="280416" y="169164"/>
                </a:lnTo>
                <a:lnTo>
                  <a:pt x="277368" y="156972"/>
                </a:lnTo>
                <a:close/>
              </a:path>
              <a:path w="3809999" h="210312">
                <a:moveTo>
                  <a:pt x="298704" y="158496"/>
                </a:moveTo>
                <a:lnTo>
                  <a:pt x="301751" y="167640"/>
                </a:lnTo>
                <a:lnTo>
                  <a:pt x="303275" y="18288"/>
                </a:lnTo>
                <a:lnTo>
                  <a:pt x="297180" y="15240"/>
                </a:lnTo>
                <a:lnTo>
                  <a:pt x="295656" y="24384"/>
                </a:lnTo>
                <a:lnTo>
                  <a:pt x="295656" y="25908"/>
                </a:lnTo>
                <a:lnTo>
                  <a:pt x="292607" y="24384"/>
                </a:lnTo>
                <a:lnTo>
                  <a:pt x="291084" y="13716"/>
                </a:lnTo>
                <a:lnTo>
                  <a:pt x="271272" y="13716"/>
                </a:lnTo>
                <a:lnTo>
                  <a:pt x="265175" y="24384"/>
                </a:lnTo>
                <a:lnTo>
                  <a:pt x="263651" y="25908"/>
                </a:lnTo>
                <a:lnTo>
                  <a:pt x="271272" y="24384"/>
                </a:lnTo>
                <a:lnTo>
                  <a:pt x="291084" y="24384"/>
                </a:lnTo>
                <a:lnTo>
                  <a:pt x="294436" y="25602"/>
                </a:lnTo>
                <a:lnTo>
                  <a:pt x="296526" y="26996"/>
                </a:lnTo>
                <a:lnTo>
                  <a:pt x="297180" y="27432"/>
                </a:lnTo>
                <a:lnTo>
                  <a:pt x="297942" y="158495"/>
                </a:lnTo>
                <a:lnTo>
                  <a:pt x="298704" y="156972"/>
                </a:lnTo>
                <a:lnTo>
                  <a:pt x="298704" y="158496"/>
                </a:lnTo>
                <a:close/>
              </a:path>
              <a:path w="3809999" h="210312">
                <a:moveTo>
                  <a:pt x="284988" y="160020"/>
                </a:moveTo>
                <a:lnTo>
                  <a:pt x="288036" y="169164"/>
                </a:lnTo>
                <a:lnTo>
                  <a:pt x="292607" y="169164"/>
                </a:lnTo>
                <a:lnTo>
                  <a:pt x="292607" y="160020"/>
                </a:lnTo>
                <a:lnTo>
                  <a:pt x="295656" y="169164"/>
                </a:lnTo>
                <a:lnTo>
                  <a:pt x="297180" y="160020"/>
                </a:lnTo>
                <a:lnTo>
                  <a:pt x="301751" y="167640"/>
                </a:lnTo>
                <a:lnTo>
                  <a:pt x="298704" y="158496"/>
                </a:lnTo>
                <a:lnTo>
                  <a:pt x="294131" y="158496"/>
                </a:lnTo>
                <a:lnTo>
                  <a:pt x="291084" y="160020"/>
                </a:lnTo>
                <a:lnTo>
                  <a:pt x="284988" y="160020"/>
                </a:lnTo>
                <a:close/>
              </a:path>
              <a:path w="3809999" h="210312">
                <a:moveTo>
                  <a:pt x="297180" y="28956"/>
                </a:moveTo>
                <a:lnTo>
                  <a:pt x="295656" y="27432"/>
                </a:lnTo>
                <a:lnTo>
                  <a:pt x="297180" y="32004"/>
                </a:lnTo>
                <a:lnTo>
                  <a:pt x="297180" y="30480"/>
                </a:lnTo>
                <a:lnTo>
                  <a:pt x="297942" y="158495"/>
                </a:lnTo>
                <a:lnTo>
                  <a:pt x="297180" y="27432"/>
                </a:lnTo>
                <a:lnTo>
                  <a:pt x="296526" y="26996"/>
                </a:lnTo>
                <a:lnTo>
                  <a:pt x="297180" y="28956"/>
                </a:lnTo>
                <a:close/>
              </a:path>
              <a:path w="3809999" h="210312">
                <a:moveTo>
                  <a:pt x="292607" y="24384"/>
                </a:moveTo>
                <a:lnTo>
                  <a:pt x="295656" y="25908"/>
                </a:lnTo>
                <a:lnTo>
                  <a:pt x="295656" y="24384"/>
                </a:lnTo>
                <a:lnTo>
                  <a:pt x="297180" y="15240"/>
                </a:lnTo>
                <a:lnTo>
                  <a:pt x="291084" y="13716"/>
                </a:lnTo>
                <a:lnTo>
                  <a:pt x="292607" y="24384"/>
                </a:lnTo>
                <a:close/>
              </a:path>
              <a:path w="3809999" h="210312">
                <a:moveTo>
                  <a:pt x="306324" y="24384"/>
                </a:moveTo>
                <a:lnTo>
                  <a:pt x="303275" y="18288"/>
                </a:lnTo>
                <a:lnTo>
                  <a:pt x="306324" y="164592"/>
                </a:lnTo>
                <a:lnTo>
                  <a:pt x="307848" y="160020"/>
                </a:lnTo>
                <a:lnTo>
                  <a:pt x="307848" y="30480"/>
                </a:lnTo>
                <a:lnTo>
                  <a:pt x="306324" y="24384"/>
                </a:lnTo>
                <a:close/>
              </a:path>
              <a:path w="3809999" h="210312">
                <a:moveTo>
                  <a:pt x="297180" y="32004"/>
                </a:moveTo>
                <a:lnTo>
                  <a:pt x="297180" y="158495"/>
                </a:lnTo>
                <a:lnTo>
                  <a:pt x="297942" y="158495"/>
                </a:lnTo>
                <a:lnTo>
                  <a:pt x="297180" y="30480"/>
                </a:lnTo>
                <a:lnTo>
                  <a:pt x="297180" y="32004"/>
                </a:lnTo>
                <a:close/>
              </a:path>
              <a:path w="3809999" h="210312">
                <a:moveTo>
                  <a:pt x="224028" y="160020"/>
                </a:moveTo>
                <a:lnTo>
                  <a:pt x="224028" y="169164"/>
                </a:lnTo>
                <a:lnTo>
                  <a:pt x="230124" y="169164"/>
                </a:lnTo>
                <a:lnTo>
                  <a:pt x="227075" y="160020"/>
                </a:lnTo>
                <a:lnTo>
                  <a:pt x="224028" y="160020"/>
                </a:lnTo>
                <a:close/>
              </a:path>
              <a:path w="3809999" h="210312">
                <a:moveTo>
                  <a:pt x="164592" y="13716"/>
                </a:moveTo>
                <a:lnTo>
                  <a:pt x="146304" y="24384"/>
                </a:lnTo>
                <a:lnTo>
                  <a:pt x="167640" y="24384"/>
                </a:lnTo>
                <a:lnTo>
                  <a:pt x="169163" y="15240"/>
                </a:lnTo>
                <a:lnTo>
                  <a:pt x="164592" y="13716"/>
                </a:lnTo>
                <a:close/>
              </a:path>
              <a:path w="3809999" h="210312">
                <a:moveTo>
                  <a:pt x="138684" y="15240"/>
                </a:moveTo>
                <a:lnTo>
                  <a:pt x="138684" y="157733"/>
                </a:lnTo>
                <a:lnTo>
                  <a:pt x="138684" y="15240"/>
                </a:lnTo>
                <a:close/>
              </a:path>
              <a:path w="3809999" h="210312">
                <a:moveTo>
                  <a:pt x="134112" y="167640"/>
                </a:moveTo>
                <a:lnTo>
                  <a:pt x="140207" y="169164"/>
                </a:lnTo>
                <a:lnTo>
                  <a:pt x="137160" y="158496"/>
                </a:lnTo>
                <a:lnTo>
                  <a:pt x="137160" y="156972"/>
                </a:lnTo>
                <a:lnTo>
                  <a:pt x="134112" y="167640"/>
                </a:lnTo>
                <a:close/>
              </a:path>
              <a:path w="3809999" h="210312">
                <a:moveTo>
                  <a:pt x="134112" y="167640"/>
                </a:moveTo>
                <a:lnTo>
                  <a:pt x="129540" y="24384"/>
                </a:lnTo>
                <a:lnTo>
                  <a:pt x="129540" y="164592"/>
                </a:lnTo>
                <a:lnTo>
                  <a:pt x="134112" y="167640"/>
                </a:lnTo>
                <a:close/>
              </a:path>
              <a:path w="3809999" h="210312">
                <a:moveTo>
                  <a:pt x="153924" y="158496"/>
                </a:moveTo>
                <a:lnTo>
                  <a:pt x="150875" y="160020"/>
                </a:lnTo>
                <a:lnTo>
                  <a:pt x="152400" y="169164"/>
                </a:lnTo>
                <a:lnTo>
                  <a:pt x="155448" y="169164"/>
                </a:lnTo>
                <a:lnTo>
                  <a:pt x="155448" y="158496"/>
                </a:lnTo>
                <a:lnTo>
                  <a:pt x="153924" y="158496"/>
                </a:lnTo>
                <a:close/>
              </a:path>
              <a:path w="3809999" h="210312">
                <a:moveTo>
                  <a:pt x="141731" y="158496"/>
                </a:moveTo>
                <a:lnTo>
                  <a:pt x="143256" y="169164"/>
                </a:lnTo>
                <a:lnTo>
                  <a:pt x="152400" y="169164"/>
                </a:lnTo>
                <a:lnTo>
                  <a:pt x="150875" y="160020"/>
                </a:lnTo>
                <a:lnTo>
                  <a:pt x="144780" y="160020"/>
                </a:lnTo>
                <a:lnTo>
                  <a:pt x="141731" y="158496"/>
                </a:lnTo>
                <a:close/>
              </a:path>
              <a:path w="3809999" h="210312">
                <a:moveTo>
                  <a:pt x="140207" y="158496"/>
                </a:moveTo>
                <a:lnTo>
                  <a:pt x="138684" y="157733"/>
                </a:lnTo>
                <a:lnTo>
                  <a:pt x="138684" y="158495"/>
                </a:lnTo>
                <a:lnTo>
                  <a:pt x="140207" y="169164"/>
                </a:lnTo>
                <a:lnTo>
                  <a:pt x="143256" y="169164"/>
                </a:lnTo>
                <a:lnTo>
                  <a:pt x="141731" y="158496"/>
                </a:lnTo>
                <a:lnTo>
                  <a:pt x="140207" y="158496"/>
                </a:lnTo>
                <a:close/>
              </a:path>
              <a:path w="3809999" h="210312">
                <a:moveTo>
                  <a:pt x="3657599" y="19812"/>
                </a:moveTo>
                <a:lnTo>
                  <a:pt x="3657599" y="21336"/>
                </a:lnTo>
                <a:lnTo>
                  <a:pt x="3658616" y="19303"/>
                </a:lnTo>
                <a:lnTo>
                  <a:pt x="3659123" y="18288"/>
                </a:lnTo>
                <a:lnTo>
                  <a:pt x="3659123" y="7620"/>
                </a:lnTo>
                <a:lnTo>
                  <a:pt x="3654551" y="9144"/>
                </a:lnTo>
                <a:lnTo>
                  <a:pt x="3657599" y="35052"/>
                </a:lnTo>
                <a:lnTo>
                  <a:pt x="3657599" y="19812"/>
                </a:lnTo>
                <a:close/>
              </a:path>
              <a:path w="3809999" h="210312">
                <a:moveTo>
                  <a:pt x="3660647" y="18288"/>
                </a:moveTo>
                <a:lnTo>
                  <a:pt x="3665219" y="16764"/>
                </a:lnTo>
                <a:lnTo>
                  <a:pt x="3663695" y="16764"/>
                </a:lnTo>
                <a:lnTo>
                  <a:pt x="3663695" y="7620"/>
                </a:lnTo>
                <a:lnTo>
                  <a:pt x="3659123" y="7620"/>
                </a:lnTo>
                <a:lnTo>
                  <a:pt x="3659123" y="18288"/>
                </a:lnTo>
                <a:lnTo>
                  <a:pt x="3658616" y="19303"/>
                </a:lnTo>
                <a:lnTo>
                  <a:pt x="3660647" y="18288"/>
                </a:lnTo>
                <a:close/>
              </a:path>
              <a:path w="3809999" h="210312">
                <a:moveTo>
                  <a:pt x="3678935" y="22860"/>
                </a:moveTo>
                <a:lnTo>
                  <a:pt x="3680459" y="44196"/>
                </a:lnTo>
                <a:lnTo>
                  <a:pt x="3678935" y="19812"/>
                </a:lnTo>
                <a:lnTo>
                  <a:pt x="3677411" y="18288"/>
                </a:lnTo>
                <a:lnTo>
                  <a:pt x="3677411" y="7620"/>
                </a:lnTo>
                <a:lnTo>
                  <a:pt x="3672839" y="7620"/>
                </a:lnTo>
                <a:lnTo>
                  <a:pt x="3675887" y="18288"/>
                </a:lnTo>
                <a:lnTo>
                  <a:pt x="3677920" y="19303"/>
                </a:lnTo>
                <a:lnTo>
                  <a:pt x="3678935" y="21336"/>
                </a:lnTo>
                <a:lnTo>
                  <a:pt x="3678935" y="22860"/>
                </a:lnTo>
                <a:close/>
              </a:path>
              <a:path w="3809999" h="210312">
                <a:moveTo>
                  <a:pt x="3678935" y="19812"/>
                </a:moveTo>
                <a:lnTo>
                  <a:pt x="3680459" y="44196"/>
                </a:lnTo>
                <a:lnTo>
                  <a:pt x="3685031" y="42672"/>
                </a:lnTo>
                <a:lnTo>
                  <a:pt x="3686555" y="39624"/>
                </a:lnTo>
                <a:lnTo>
                  <a:pt x="3688079" y="35052"/>
                </a:lnTo>
                <a:lnTo>
                  <a:pt x="3689603" y="32004"/>
                </a:lnTo>
                <a:lnTo>
                  <a:pt x="3689603" y="22860"/>
                </a:lnTo>
                <a:lnTo>
                  <a:pt x="3688079" y="18288"/>
                </a:lnTo>
                <a:lnTo>
                  <a:pt x="3686555" y="15240"/>
                </a:lnTo>
                <a:lnTo>
                  <a:pt x="3685031" y="12192"/>
                </a:lnTo>
                <a:lnTo>
                  <a:pt x="3681983" y="9144"/>
                </a:lnTo>
                <a:lnTo>
                  <a:pt x="3678935" y="19812"/>
                </a:lnTo>
                <a:close/>
              </a:path>
              <a:path w="3809999" h="210312">
                <a:moveTo>
                  <a:pt x="3677411" y="7620"/>
                </a:moveTo>
                <a:lnTo>
                  <a:pt x="3677411" y="18288"/>
                </a:lnTo>
                <a:lnTo>
                  <a:pt x="3678935" y="19812"/>
                </a:lnTo>
                <a:lnTo>
                  <a:pt x="3681983" y="9144"/>
                </a:lnTo>
                <a:lnTo>
                  <a:pt x="3677411" y="7620"/>
                </a:lnTo>
                <a:close/>
              </a:path>
              <a:path w="3809999" h="210312">
                <a:moveTo>
                  <a:pt x="3671315" y="16764"/>
                </a:moveTo>
                <a:lnTo>
                  <a:pt x="3675887" y="18288"/>
                </a:lnTo>
                <a:lnTo>
                  <a:pt x="3672839" y="7620"/>
                </a:lnTo>
                <a:lnTo>
                  <a:pt x="3668267" y="7620"/>
                </a:lnTo>
                <a:lnTo>
                  <a:pt x="3665219" y="16764"/>
                </a:lnTo>
                <a:lnTo>
                  <a:pt x="3672839" y="16764"/>
                </a:lnTo>
                <a:lnTo>
                  <a:pt x="3671315" y="16764"/>
                </a:lnTo>
                <a:close/>
              </a:path>
              <a:path w="3809999" h="210312">
                <a:moveTo>
                  <a:pt x="3680459" y="44196"/>
                </a:moveTo>
                <a:lnTo>
                  <a:pt x="3678935" y="22860"/>
                </a:lnTo>
                <a:lnTo>
                  <a:pt x="3678935" y="33528"/>
                </a:lnTo>
                <a:lnTo>
                  <a:pt x="3677411" y="35052"/>
                </a:lnTo>
                <a:lnTo>
                  <a:pt x="3677411" y="45720"/>
                </a:lnTo>
                <a:lnTo>
                  <a:pt x="3680459" y="44196"/>
                </a:lnTo>
                <a:close/>
              </a:path>
              <a:path w="3809999" h="210312">
                <a:moveTo>
                  <a:pt x="3677411" y="35052"/>
                </a:moveTo>
                <a:lnTo>
                  <a:pt x="3674363" y="36576"/>
                </a:lnTo>
                <a:lnTo>
                  <a:pt x="3668267" y="36576"/>
                </a:lnTo>
                <a:lnTo>
                  <a:pt x="3672839" y="47244"/>
                </a:lnTo>
                <a:lnTo>
                  <a:pt x="3677411" y="45720"/>
                </a:lnTo>
                <a:lnTo>
                  <a:pt x="3677411" y="35052"/>
                </a:lnTo>
                <a:close/>
              </a:path>
              <a:path w="3809999" h="210312">
                <a:moveTo>
                  <a:pt x="3668267" y="47244"/>
                </a:moveTo>
                <a:lnTo>
                  <a:pt x="3672839" y="47244"/>
                </a:lnTo>
                <a:lnTo>
                  <a:pt x="3668267" y="36576"/>
                </a:lnTo>
                <a:lnTo>
                  <a:pt x="3663695" y="36576"/>
                </a:lnTo>
                <a:lnTo>
                  <a:pt x="3663695" y="47244"/>
                </a:lnTo>
                <a:lnTo>
                  <a:pt x="3668267" y="47244"/>
                </a:lnTo>
                <a:close/>
              </a:path>
              <a:path w="3809999" h="210312">
                <a:moveTo>
                  <a:pt x="3659123" y="45720"/>
                </a:moveTo>
                <a:lnTo>
                  <a:pt x="3663695" y="47244"/>
                </a:lnTo>
                <a:lnTo>
                  <a:pt x="3660647" y="36576"/>
                </a:lnTo>
                <a:lnTo>
                  <a:pt x="3663695" y="47244"/>
                </a:lnTo>
                <a:lnTo>
                  <a:pt x="3663695" y="36576"/>
                </a:lnTo>
                <a:lnTo>
                  <a:pt x="3662171" y="36576"/>
                </a:lnTo>
                <a:lnTo>
                  <a:pt x="3659123" y="35052"/>
                </a:lnTo>
                <a:lnTo>
                  <a:pt x="3659123" y="45720"/>
                </a:lnTo>
                <a:close/>
              </a:path>
              <a:path w="3809999" h="210312">
                <a:moveTo>
                  <a:pt x="3657599" y="35052"/>
                </a:moveTo>
                <a:lnTo>
                  <a:pt x="3654551" y="9144"/>
                </a:lnTo>
                <a:lnTo>
                  <a:pt x="3654551" y="44196"/>
                </a:lnTo>
                <a:lnTo>
                  <a:pt x="3659123" y="45720"/>
                </a:lnTo>
                <a:lnTo>
                  <a:pt x="3659123" y="35052"/>
                </a:lnTo>
                <a:lnTo>
                  <a:pt x="3657599" y="33528"/>
                </a:lnTo>
                <a:lnTo>
                  <a:pt x="3657599" y="35052"/>
                </a:lnTo>
                <a:close/>
              </a:path>
              <a:path w="3809999" h="210312">
                <a:moveTo>
                  <a:pt x="3646931" y="22860"/>
                </a:moveTo>
                <a:lnTo>
                  <a:pt x="3648455" y="35052"/>
                </a:lnTo>
                <a:lnTo>
                  <a:pt x="3649979" y="39624"/>
                </a:lnTo>
                <a:lnTo>
                  <a:pt x="3651503" y="42672"/>
                </a:lnTo>
                <a:lnTo>
                  <a:pt x="3654551" y="44196"/>
                </a:lnTo>
                <a:lnTo>
                  <a:pt x="3654551" y="9144"/>
                </a:lnTo>
                <a:lnTo>
                  <a:pt x="3651503" y="12192"/>
                </a:lnTo>
                <a:lnTo>
                  <a:pt x="3649979" y="15240"/>
                </a:lnTo>
                <a:lnTo>
                  <a:pt x="3648455" y="18288"/>
                </a:lnTo>
                <a:lnTo>
                  <a:pt x="3646931" y="22860"/>
                </a:lnTo>
                <a:close/>
              </a:path>
              <a:path w="3809999" h="210312">
                <a:moveTo>
                  <a:pt x="3646931" y="27432"/>
                </a:moveTo>
                <a:lnTo>
                  <a:pt x="3646931" y="32004"/>
                </a:lnTo>
                <a:lnTo>
                  <a:pt x="3648455" y="35052"/>
                </a:lnTo>
                <a:lnTo>
                  <a:pt x="3646931" y="22860"/>
                </a:lnTo>
                <a:lnTo>
                  <a:pt x="3646931" y="27432"/>
                </a:lnTo>
                <a:close/>
              </a:path>
              <a:path w="3809999" h="210312">
                <a:moveTo>
                  <a:pt x="3663695" y="7620"/>
                </a:moveTo>
                <a:lnTo>
                  <a:pt x="3663695" y="16764"/>
                </a:lnTo>
                <a:lnTo>
                  <a:pt x="3665219" y="16764"/>
                </a:lnTo>
                <a:lnTo>
                  <a:pt x="3668267" y="7620"/>
                </a:lnTo>
                <a:lnTo>
                  <a:pt x="3663695" y="7620"/>
                </a:lnTo>
                <a:close/>
              </a:path>
              <a:path w="3809999" h="210312">
                <a:moveTo>
                  <a:pt x="2816351" y="19812"/>
                </a:moveTo>
                <a:lnTo>
                  <a:pt x="2816351" y="21336"/>
                </a:lnTo>
                <a:lnTo>
                  <a:pt x="2817368" y="19303"/>
                </a:lnTo>
                <a:lnTo>
                  <a:pt x="2817875" y="18288"/>
                </a:lnTo>
                <a:lnTo>
                  <a:pt x="2817875" y="7620"/>
                </a:lnTo>
                <a:lnTo>
                  <a:pt x="2813303" y="9144"/>
                </a:lnTo>
                <a:lnTo>
                  <a:pt x="2816351" y="35052"/>
                </a:lnTo>
                <a:lnTo>
                  <a:pt x="2816351" y="19812"/>
                </a:lnTo>
                <a:close/>
              </a:path>
              <a:path w="3809999" h="210312">
                <a:moveTo>
                  <a:pt x="2819399" y="18288"/>
                </a:moveTo>
                <a:lnTo>
                  <a:pt x="2823971" y="16764"/>
                </a:lnTo>
                <a:lnTo>
                  <a:pt x="2822447" y="16764"/>
                </a:lnTo>
                <a:lnTo>
                  <a:pt x="2822447" y="7620"/>
                </a:lnTo>
                <a:lnTo>
                  <a:pt x="2817875" y="7620"/>
                </a:lnTo>
                <a:lnTo>
                  <a:pt x="2817875" y="18288"/>
                </a:lnTo>
                <a:lnTo>
                  <a:pt x="2817368" y="19303"/>
                </a:lnTo>
                <a:lnTo>
                  <a:pt x="2819399" y="18288"/>
                </a:lnTo>
                <a:close/>
              </a:path>
              <a:path w="3809999" h="210312">
                <a:moveTo>
                  <a:pt x="2837687" y="22860"/>
                </a:moveTo>
                <a:lnTo>
                  <a:pt x="2839211" y="44196"/>
                </a:lnTo>
                <a:lnTo>
                  <a:pt x="2837687" y="19812"/>
                </a:lnTo>
                <a:lnTo>
                  <a:pt x="2836163" y="18288"/>
                </a:lnTo>
                <a:lnTo>
                  <a:pt x="2836163" y="7620"/>
                </a:lnTo>
                <a:lnTo>
                  <a:pt x="2831591" y="7620"/>
                </a:lnTo>
                <a:lnTo>
                  <a:pt x="2834639" y="18288"/>
                </a:lnTo>
                <a:lnTo>
                  <a:pt x="2836672" y="19303"/>
                </a:lnTo>
                <a:lnTo>
                  <a:pt x="2837687" y="21336"/>
                </a:lnTo>
                <a:lnTo>
                  <a:pt x="2837687" y="22860"/>
                </a:lnTo>
                <a:close/>
              </a:path>
              <a:path w="3809999" h="210312">
                <a:moveTo>
                  <a:pt x="2837687" y="19812"/>
                </a:moveTo>
                <a:lnTo>
                  <a:pt x="2839211" y="44196"/>
                </a:lnTo>
                <a:lnTo>
                  <a:pt x="2843783" y="42672"/>
                </a:lnTo>
                <a:lnTo>
                  <a:pt x="2845307" y="39624"/>
                </a:lnTo>
                <a:lnTo>
                  <a:pt x="2846831" y="35052"/>
                </a:lnTo>
                <a:lnTo>
                  <a:pt x="2848355" y="32004"/>
                </a:lnTo>
                <a:lnTo>
                  <a:pt x="2848355" y="22860"/>
                </a:lnTo>
                <a:lnTo>
                  <a:pt x="2846831" y="18288"/>
                </a:lnTo>
                <a:lnTo>
                  <a:pt x="2845307" y="15240"/>
                </a:lnTo>
                <a:lnTo>
                  <a:pt x="2843783" y="12192"/>
                </a:lnTo>
                <a:lnTo>
                  <a:pt x="2840735" y="9144"/>
                </a:lnTo>
                <a:lnTo>
                  <a:pt x="2837687" y="19812"/>
                </a:lnTo>
                <a:close/>
              </a:path>
              <a:path w="3809999" h="210312">
                <a:moveTo>
                  <a:pt x="2836163" y="7620"/>
                </a:moveTo>
                <a:lnTo>
                  <a:pt x="2836163" y="18288"/>
                </a:lnTo>
                <a:lnTo>
                  <a:pt x="2837687" y="19812"/>
                </a:lnTo>
                <a:lnTo>
                  <a:pt x="2840735" y="9144"/>
                </a:lnTo>
                <a:lnTo>
                  <a:pt x="2836163" y="7620"/>
                </a:lnTo>
                <a:close/>
              </a:path>
              <a:path w="3809999" h="210312">
                <a:moveTo>
                  <a:pt x="2830067" y="16764"/>
                </a:moveTo>
                <a:lnTo>
                  <a:pt x="2834639" y="18288"/>
                </a:lnTo>
                <a:lnTo>
                  <a:pt x="2831591" y="7620"/>
                </a:lnTo>
                <a:lnTo>
                  <a:pt x="2827019" y="7620"/>
                </a:lnTo>
                <a:lnTo>
                  <a:pt x="2823971" y="16764"/>
                </a:lnTo>
                <a:lnTo>
                  <a:pt x="2831591" y="16764"/>
                </a:lnTo>
                <a:lnTo>
                  <a:pt x="2830067" y="16764"/>
                </a:lnTo>
                <a:close/>
              </a:path>
              <a:path w="3809999" h="210312">
                <a:moveTo>
                  <a:pt x="2839211" y="44196"/>
                </a:moveTo>
                <a:lnTo>
                  <a:pt x="2837687" y="22860"/>
                </a:lnTo>
                <a:lnTo>
                  <a:pt x="2837687" y="33528"/>
                </a:lnTo>
                <a:lnTo>
                  <a:pt x="2836163" y="35052"/>
                </a:lnTo>
                <a:lnTo>
                  <a:pt x="2836163" y="45720"/>
                </a:lnTo>
                <a:lnTo>
                  <a:pt x="2839211" y="44196"/>
                </a:lnTo>
                <a:close/>
              </a:path>
              <a:path w="3809999" h="210312">
                <a:moveTo>
                  <a:pt x="2836163" y="35052"/>
                </a:moveTo>
                <a:lnTo>
                  <a:pt x="2833115" y="36576"/>
                </a:lnTo>
                <a:lnTo>
                  <a:pt x="2827019" y="36576"/>
                </a:lnTo>
                <a:lnTo>
                  <a:pt x="2831591" y="47244"/>
                </a:lnTo>
                <a:lnTo>
                  <a:pt x="2836163" y="45720"/>
                </a:lnTo>
                <a:lnTo>
                  <a:pt x="2836163" y="35052"/>
                </a:lnTo>
                <a:close/>
              </a:path>
              <a:path w="3809999" h="210312">
                <a:moveTo>
                  <a:pt x="2827019" y="47244"/>
                </a:moveTo>
                <a:lnTo>
                  <a:pt x="2831591" y="47244"/>
                </a:lnTo>
                <a:lnTo>
                  <a:pt x="2827019" y="36576"/>
                </a:lnTo>
                <a:lnTo>
                  <a:pt x="2822447" y="36576"/>
                </a:lnTo>
                <a:lnTo>
                  <a:pt x="2822447" y="47244"/>
                </a:lnTo>
                <a:lnTo>
                  <a:pt x="2827019" y="47244"/>
                </a:lnTo>
                <a:close/>
              </a:path>
              <a:path w="3809999" h="210312">
                <a:moveTo>
                  <a:pt x="2817875" y="45720"/>
                </a:moveTo>
                <a:lnTo>
                  <a:pt x="2822447" y="47244"/>
                </a:lnTo>
                <a:lnTo>
                  <a:pt x="2819399" y="36576"/>
                </a:lnTo>
                <a:lnTo>
                  <a:pt x="2822447" y="47244"/>
                </a:lnTo>
                <a:lnTo>
                  <a:pt x="2822447" y="36576"/>
                </a:lnTo>
                <a:lnTo>
                  <a:pt x="2820923" y="36576"/>
                </a:lnTo>
                <a:lnTo>
                  <a:pt x="2817875" y="35052"/>
                </a:lnTo>
                <a:lnTo>
                  <a:pt x="2817875" y="45720"/>
                </a:lnTo>
                <a:close/>
              </a:path>
              <a:path w="3809999" h="210312">
                <a:moveTo>
                  <a:pt x="2816351" y="35052"/>
                </a:moveTo>
                <a:lnTo>
                  <a:pt x="2813303" y="9144"/>
                </a:lnTo>
                <a:lnTo>
                  <a:pt x="2813303" y="44196"/>
                </a:lnTo>
                <a:lnTo>
                  <a:pt x="2817875" y="45720"/>
                </a:lnTo>
                <a:lnTo>
                  <a:pt x="2817875" y="35052"/>
                </a:lnTo>
                <a:lnTo>
                  <a:pt x="2816351" y="33528"/>
                </a:lnTo>
                <a:lnTo>
                  <a:pt x="2816351" y="35052"/>
                </a:lnTo>
                <a:close/>
              </a:path>
              <a:path w="3809999" h="210312">
                <a:moveTo>
                  <a:pt x="2805683" y="22860"/>
                </a:moveTo>
                <a:lnTo>
                  <a:pt x="2807207" y="35052"/>
                </a:lnTo>
                <a:lnTo>
                  <a:pt x="2808731" y="39624"/>
                </a:lnTo>
                <a:lnTo>
                  <a:pt x="2810255" y="42672"/>
                </a:lnTo>
                <a:lnTo>
                  <a:pt x="2813303" y="44196"/>
                </a:lnTo>
                <a:lnTo>
                  <a:pt x="2813303" y="9144"/>
                </a:lnTo>
                <a:lnTo>
                  <a:pt x="2810255" y="12192"/>
                </a:lnTo>
                <a:lnTo>
                  <a:pt x="2808731" y="15240"/>
                </a:lnTo>
                <a:lnTo>
                  <a:pt x="2807207" y="18288"/>
                </a:lnTo>
                <a:lnTo>
                  <a:pt x="2805683" y="22860"/>
                </a:lnTo>
                <a:close/>
              </a:path>
              <a:path w="3809999" h="210312">
                <a:moveTo>
                  <a:pt x="2805683" y="27432"/>
                </a:moveTo>
                <a:lnTo>
                  <a:pt x="2805683" y="32004"/>
                </a:lnTo>
                <a:lnTo>
                  <a:pt x="2807207" y="35052"/>
                </a:lnTo>
                <a:lnTo>
                  <a:pt x="2805683" y="22860"/>
                </a:lnTo>
                <a:lnTo>
                  <a:pt x="2805683" y="27432"/>
                </a:lnTo>
                <a:close/>
              </a:path>
              <a:path w="3809999" h="210312">
                <a:moveTo>
                  <a:pt x="2822447" y="7620"/>
                </a:moveTo>
                <a:lnTo>
                  <a:pt x="2822447" y="16764"/>
                </a:lnTo>
                <a:lnTo>
                  <a:pt x="2823971" y="16764"/>
                </a:lnTo>
                <a:lnTo>
                  <a:pt x="2827019" y="7620"/>
                </a:lnTo>
                <a:lnTo>
                  <a:pt x="2822447" y="7620"/>
                </a:lnTo>
                <a:close/>
              </a:path>
              <a:path w="3809999" h="210312">
                <a:moveTo>
                  <a:pt x="1956815" y="19812"/>
                </a:moveTo>
                <a:lnTo>
                  <a:pt x="1956815" y="21336"/>
                </a:lnTo>
                <a:lnTo>
                  <a:pt x="1957832" y="19303"/>
                </a:lnTo>
                <a:lnTo>
                  <a:pt x="1958339" y="18288"/>
                </a:lnTo>
                <a:lnTo>
                  <a:pt x="1958339" y="7620"/>
                </a:lnTo>
                <a:lnTo>
                  <a:pt x="1953767" y="9144"/>
                </a:lnTo>
                <a:lnTo>
                  <a:pt x="1956815" y="35052"/>
                </a:lnTo>
                <a:lnTo>
                  <a:pt x="1956815" y="19812"/>
                </a:lnTo>
                <a:close/>
              </a:path>
              <a:path w="3809999" h="210312">
                <a:moveTo>
                  <a:pt x="1959863" y="18288"/>
                </a:moveTo>
                <a:lnTo>
                  <a:pt x="1964435" y="16764"/>
                </a:lnTo>
                <a:lnTo>
                  <a:pt x="1962911" y="16764"/>
                </a:lnTo>
                <a:lnTo>
                  <a:pt x="1962911" y="7620"/>
                </a:lnTo>
                <a:lnTo>
                  <a:pt x="1958339" y="7620"/>
                </a:lnTo>
                <a:lnTo>
                  <a:pt x="1958339" y="18288"/>
                </a:lnTo>
                <a:lnTo>
                  <a:pt x="1957832" y="19303"/>
                </a:lnTo>
                <a:lnTo>
                  <a:pt x="1959863" y="18288"/>
                </a:lnTo>
                <a:close/>
              </a:path>
              <a:path w="3809999" h="210312">
                <a:moveTo>
                  <a:pt x="1978151" y="22860"/>
                </a:moveTo>
                <a:lnTo>
                  <a:pt x="1979675" y="44196"/>
                </a:lnTo>
                <a:lnTo>
                  <a:pt x="1978151" y="19812"/>
                </a:lnTo>
                <a:lnTo>
                  <a:pt x="1976627" y="18288"/>
                </a:lnTo>
                <a:lnTo>
                  <a:pt x="1976627" y="7620"/>
                </a:lnTo>
                <a:lnTo>
                  <a:pt x="1972055" y="7620"/>
                </a:lnTo>
                <a:lnTo>
                  <a:pt x="1975103" y="18288"/>
                </a:lnTo>
                <a:lnTo>
                  <a:pt x="1977136" y="19303"/>
                </a:lnTo>
                <a:lnTo>
                  <a:pt x="1978151" y="21336"/>
                </a:lnTo>
                <a:lnTo>
                  <a:pt x="1978151" y="22860"/>
                </a:lnTo>
                <a:close/>
              </a:path>
              <a:path w="3809999" h="210312">
                <a:moveTo>
                  <a:pt x="1978151" y="19812"/>
                </a:moveTo>
                <a:lnTo>
                  <a:pt x="1979675" y="44196"/>
                </a:lnTo>
                <a:lnTo>
                  <a:pt x="1984247" y="42672"/>
                </a:lnTo>
                <a:lnTo>
                  <a:pt x="1985771" y="39624"/>
                </a:lnTo>
                <a:lnTo>
                  <a:pt x="1987295" y="35052"/>
                </a:lnTo>
                <a:lnTo>
                  <a:pt x="1988819" y="32004"/>
                </a:lnTo>
                <a:lnTo>
                  <a:pt x="1988819" y="22860"/>
                </a:lnTo>
                <a:lnTo>
                  <a:pt x="1987295" y="18288"/>
                </a:lnTo>
                <a:lnTo>
                  <a:pt x="1985771" y="15240"/>
                </a:lnTo>
                <a:lnTo>
                  <a:pt x="1984247" y="12192"/>
                </a:lnTo>
                <a:lnTo>
                  <a:pt x="1981199" y="9144"/>
                </a:lnTo>
                <a:lnTo>
                  <a:pt x="1978151" y="19812"/>
                </a:lnTo>
                <a:close/>
              </a:path>
              <a:path w="3809999" h="210312">
                <a:moveTo>
                  <a:pt x="1976627" y="7620"/>
                </a:moveTo>
                <a:lnTo>
                  <a:pt x="1976627" y="18288"/>
                </a:lnTo>
                <a:lnTo>
                  <a:pt x="1978151" y="19812"/>
                </a:lnTo>
                <a:lnTo>
                  <a:pt x="1981199" y="9144"/>
                </a:lnTo>
                <a:lnTo>
                  <a:pt x="1976627" y="7620"/>
                </a:lnTo>
                <a:close/>
              </a:path>
              <a:path w="3809999" h="210312">
                <a:moveTo>
                  <a:pt x="1970531" y="16764"/>
                </a:moveTo>
                <a:lnTo>
                  <a:pt x="1975103" y="18288"/>
                </a:lnTo>
                <a:lnTo>
                  <a:pt x="1972055" y="7620"/>
                </a:lnTo>
                <a:lnTo>
                  <a:pt x="1967483" y="7620"/>
                </a:lnTo>
                <a:lnTo>
                  <a:pt x="1964435" y="16764"/>
                </a:lnTo>
                <a:lnTo>
                  <a:pt x="1972055" y="16764"/>
                </a:lnTo>
                <a:lnTo>
                  <a:pt x="1970531" y="16764"/>
                </a:lnTo>
                <a:close/>
              </a:path>
              <a:path w="3809999" h="210312">
                <a:moveTo>
                  <a:pt x="1979675" y="44196"/>
                </a:moveTo>
                <a:lnTo>
                  <a:pt x="1978151" y="22860"/>
                </a:lnTo>
                <a:lnTo>
                  <a:pt x="1978151" y="33528"/>
                </a:lnTo>
                <a:lnTo>
                  <a:pt x="1976627" y="35052"/>
                </a:lnTo>
                <a:lnTo>
                  <a:pt x="1976627" y="45720"/>
                </a:lnTo>
                <a:lnTo>
                  <a:pt x="1979675" y="44196"/>
                </a:lnTo>
                <a:close/>
              </a:path>
              <a:path w="3809999" h="210312">
                <a:moveTo>
                  <a:pt x="1976627" y="35052"/>
                </a:moveTo>
                <a:lnTo>
                  <a:pt x="1973579" y="36576"/>
                </a:lnTo>
                <a:lnTo>
                  <a:pt x="1967483" y="36576"/>
                </a:lnTo>
                <a:lnTo>
                  <a:pt x="1972055" y="47244"/>
                </a:lnTo>
                <a:lnTo>
                  <a:pt x="1976627" y="45720"/>
                </a:lnTo>
                <a:lnTo>
                  <a:pt x="1976627" y="35052"/>
                </a:lnTo>
                <a:close/>
              </a:path>
              <a:path w="3809999" h="210312">
                <a:moveTo>
                  <a:pt x="1967483" y="47244"/>
                </a:moveTo>
                <a:lnTo>
                  <a:pt x="1972055" y="47244"/>
                </a:lnTo>
                <a:lnTo>
                  <a:pt x="1967483" y="36576"/>
                </a:lnTo>
                <a:lnTo>
                  <a:pt x="1962911" y="36576"/>
                </a:lnTo>
                <a:lnTo>
                  <a:pt x="1962911" y="47244"/>
                </a:lnTo>
                <a:lnTo>
                  <a:pt x="1967483" y="47244"/>
                </a:lnTo>
                <a:close/>
              </a:path>
              <a:path w="3809999" h="210312">
                <a:moveTo>
                  <a:pt x="1958339" y="45720"/>
                </a:moveTo>
                <a:lnTo>
                  <a:pt x="1962911" y="47244"/>
                </a:lnTo>
                <a:lnTo>
                  <a:pt x="1959863" y="36576"/>
                </a:lnTo>
                <a:lnTo>
                  <a:pt x="1962911" y="47244"/>
                </a:lnTo>
                <a:lnTo>
                  <a:pt x="1962911" y="36576"/>
                </a:lnTo>
                <a:lnTo>
                  <a:pt x="1961387" y="36576"/>
                </a:lnTo>
                <a:lnTo>
                  <a:pt x="1958339" y="35052"/>
                </a:lnTo>
                <a:lnTo>
                  <a:pt x="1958339" y="45720"/>
                </a:lnTo>
                <a:close/>
              </a:path>
              <a:path w="3809999" h="210312">
                <a:moveTo>
                  <a:pt x="1956815" y="35052"/>
                </a:moveTo>
                <a:lnTo>
                  <a:pt x="1953767" y="9144"/>
                </a:lnTo>
                <a:lnTo>
                  <a:pt x="1953767" y="44196"/>
                </a:lnTo>
                <a:lnTo>
                  <a:pt x="1958339" y="45720"/>
                </a:lnTo>
                <a:lnTo>
                  <a:pt x="1958339" y="35052"/>
                </a:lnTo>
                <a:lnTo>
                  <a:pt x="1956815" y="33528"/>
                </a:lnTo>
                <a:lnTo>
                  <a:pt x="1956815" y="35052"/>
                </a:lnTo>
                <a:close/>
              </a:path>
              <a:path w="3809999" h="210312">
                <a:moveTo>
                  <a:pt x="1946147" y="22860"/>
                </a:moveTo>
                <a:lnTo>
                  <a:pt x="1947671" y="35052"/>
                </a:lnTo>
                <a:lnTo>
                  <a:pt x="1949195" y="39624"/>
                </a:lnTo>
                <a:lnTo>
                  <a:pt x="1950719" y="42672"/>
                </a:lnTo>
                <a:lnTo>
                  <a:pt x="1953767" y="44196"/>
                </a:lnTo>
                <a:lnTo>
                  <a:pt x="1953767" y="9144"/>
                </a:lnTo>
                <a:lnTo>
                  <a:pt x="1950719" y="12192"/>
                </a:lnTo>
                <a:lnTo>
                  <a:pt x="1949195" y="15240"/>
                </a:lnTo>
                <a:lnTo>
                  <a:pt x="1947671" y="18288"/>
                </a:lnTo>
                <a:lnTo>
                  <a:pt x="1946147" y="22860"/>
                </a:lnTo>
                <a:close/>
              </a:path>
              <a:path w="3809999" h="210312">
                <a:moveTo>
                  <a:pt x="1946147" y="27432"/>
                </a:moveTo>
                <a:lnTo>
                  <a:pt x="1946147" y="32004"/>
                </a:lnTo>
                <a:lnTo>
                  <a:pt x="1947671" y="35052"/>
                </a:lnTo>
                <a:lnTo>
                  <a:pt x="1946147" y="22860"/>
                </a:lnTo>
                <a:lnTo>
                  <a:pt x="1946147" y="27432"/>
                </a:lnTo>
                <a:close/>
              </a:path>
              <a:path w="3809999" h="210312">
                <a:moveTo>
                  <a:pt x="1962911" y="7620"/>
                </a:moveTo>
                <a:lnTo>
                  <a:pt x="1962911" y="16764"/>
                </a:lnTo>
                <a:lnTo>
                  <a:pt x="1964435" y="16764"/>
                </a:lnTo>
                <a:lnTo>
                  <a:pt x="1967483" y="7620"/>
                </a:lnTo>
                <a:lnTo>
                  <a:pt x="1962911" y="7620"/>
                </a:lnTo>
                <a:close/>
              </a:path>
              <a:path w="3809999" h="210312">
                <a:moveTo>
                  <a:pt x="792479" y="62484"/>
                </a:moveTo>
                <a:lnTo>
                  <a:pt x="790955" y="62484"/>
                </a:lnTo>
                <a:lnTo>
                  <a:pt x="787907" y="53340"/>
                </a:lnTo>
                <a:lnTo>
                  <a:pt x="778763" y="59436"/>
                </a:lnTo>
                <a:lnTo>
                  <a:pt x="772667" y="67056"/>
                </a:lnTo>
                <a:lnTo>
                  <a:pt x="771143" y="99060"/>
                </a:lnTo>
                <a:lnTo>
                  <a:pt x="771143" y="100584"/>
                </a:lnTo>
                <a:lnTo>
                  <a:pt x="772667" y="88392"/>
                </a:lnTo>
                <a:lnTo>
                  <a:pt x="775715" y="79248"/>
                </a:lnTo>
                <a:lnTo>
                  <a:pt x="780287" y="71628"/>
                </a:lnTo>
                <a:lnTo>
                  <a:pt x="784859" y="67056"/>
                </a:lnTo>
                <a:lnTo>
                  <a:pt x="792479" y="62484"/>
                </a:lnTo>
                <a:close/>
              </a:path>
              <a:path w="3809999" h="210312">
                <a:moveTo>
                  <a:pt x="769619" y="111252"/>
                </a:moveTo>
                <a:lnTo>
                  <a:pt x="771143" y="99060"/>
                </a:lnTo>
                <a:lnTo>
                  <a:pt x="772667" y="67056"/>
                </a:lnTo>
                <a:lnTo>
                  <a:pt x="766571" y="76200"/>
                </a:lnTo>
                <a:lnTo>
                  <a:pt x="769619" y="152400"/>
                </a:lnTo>
                <a:lnTo>
                  <a:pt x="771143" y="121920"/>
                </a:lnTo>
                <a:lnTo>
                  <a:pt x="769619" y="111252"/>
                </a:lnTo>
                <a:close/>
              </a:path>
              <a:path w="3809999" h="210312">
                <a:moveTo>
                  <a:pt x="769619" y="152400"/>
                </a:moveTo>
                <a:lnTo>
                  <a:pt x="766571" y="76200"/>
                </a:lnTo>
                <a:lnTo>
                  <a:pt x="763523" y="86868"/>
                </a:lnTo>
                <a:lnTo>
                  <a:pt x="760475" y="97536"/>
                </a:lnTo>
                <a:lnTo>
                  <a:pt x="760475" y="111252"/>
                </a:lnTo>
                <a:lnTo>
                  <a:pt x="761999" y="134112"/>
                </a:lnTo>
                <a:lnTo>
                  <a:pt x="765047" y="143256"/>
                </a:lnTo>
                <a:lnTo>
                  <a:pt x="769619" y="152400"/>
                </a:lnTo>
                <a:close/>
              </a:path>
              <a:path w="3809999" h="210312">
                <a:moveTo>
                  <a:pt x="783335" y="152400"/>
                </a:moveTo>
                <a:lnTo>
                  <a:pt x="784859" y="166116"/>
                </a:lnTo>
                <a:lnTo>
                  <a:pt x="795527" y="170688"/>
                </a:lnTo>
                <a:lnTo>
                  <a:pt x="806195" y="172212"/>
                </a:lnTo>
                <a:lnTo>
                  <a:pt x="816863" y="170688"/>
                </a:lnTo>
                <a:lnTo>
                  <a:pt x="815339" y="160020"/>
                </a:lnTo>
                <a:lnTo>
                  <a:pt x="806899" y="161426"/>
                </a:lnTo>
                <a:lnTo>
                  <a:pt x="807719" y="161544"/>
                </a:lnTo>
                <a:lnTo>
                  <a:pt x="806195" y="161544"/>
                </a:lnTo>
                <a:lnTo>
                  <a:pt x="797051" y="160020"/>
                </a:lnTo>
                <a:lnTo>
                  <a:pt x="790955" y="158496"/>
                </a:lnTo>
                <a:lnTo>
                  <a:pt x="783335" y="152400"/>
                </a:lnTo>
                <a:close/>
              </a:path>
              <a:path w="3809999" h="210312">
                <a:moveTo>
                  <a:pt x="798575" y="160020"/>
                </a:moveTo>
                <a:lnTo>
                  <a:pt x="789431" y="156972"/>
                </a:lnTo>
                <a:lnTo>
                  <a:pt x="790955" y="158496"/>
                </a:lnTo>
                <a:lnTo>
                  <a:pt x="797051" y="160020"/>
                </a:lnTo>
                <a:lnTo>
                  <a:pt x="798575" y="160020"/>
                </a:lnTo>
                <a:close/>
              </a:path>
              <a:path w="3809999" h="210312">
                <a:moveTo>
                  <a:pt x="806195" y="161544"/>
                </a:moveTo>
                <a:lnTo>
                  <a:pt x="807719" y="161544"/>
                </a:lnTo>
                <a:lnTo>
                  <a:pt x="806899" y="161426"/>
                </a:lnTo>
                <a:lnTo>
                  <a:pt x="797051" y="160020"/>
                </a:lnTo>
                <a:lnTo>
                  <a:pt x="806195" y="161544"/>
                </a:lnTo>
                <a:close/>
              </a:path>
              <a:path w="3809999" h="210312">
                <a:moveTo>
                  <a:pt x="841247" y="15240"/>
                </a:moveTo>
                <a:lnTo>
                  <a:pt x="842771" y="13716"/>
                </a:lnTo>
                <a:lnTo>
                  <a:pt x="844295" y="13716"/>
                </a:lnTo>
                <a:lnTo>
                  <a:pt x="842771" y="13716"/>
                </a:lnTo>
                <a:lnTo>
                  <a:pt x="841247" y="15240"/>
                </a:lnTo>
                <a:lnTo>
                  <a:pt x="841247" y="64008"/>
                </a:lnTo>
                <a:lnTo>
                  <a:pt x="832104" y="56997"/>
                </a:lnTo>
                <a:lnTo>
                  <a:pt x="826007" y="53340"/>
                </a:lnTo>
                <a:lnTo>
                  <a:pt x="818387" y="50292"/>
                </a:lnTo>
                <a:lnTo>
                  <a:pt x="809243" y="48768"/>
                </a:lnTo>
                <a:lnTo>
                  <a:pt x="807719" y="59436"/>
                </a:lnTo>
                <a:lnTo>
                  <a:pt x="809243" y="48768"/>
                </a:lnTo>
                <a:lnTo>
                  <a:pt x="797051" y="50292"/>
                </a:lnTo>
                <a:lnTo>
                  <a:pt x="800099" y="59436"/>
                </a:lnTo>
                <a:lnTo>
                  <a:pt x="815339" y="59436"/>
                </a:lnTo>
                <a:lnTo>
                  <a:pt x="821435" y="62484"/>
                </a:lnTo>
                <a:lnTo>
                  <a:pt x="827531" y="65532"/>
                </a:lnTo>
                <a:lnTo>
                  <a:pt x="832103" y="67056"/>
                </a:lnTo>
                <a:lnTo>
                  <a:pt x="842771" y="79248"/>
                </a:lnTo>
                <a:lnTo>
                  <a:pt x="842772" y="14731"/>
                </a:lnTo>
                <a:lnTo>
                  <a:pt x="845819" y="13716"/>
                </a:lnTo>
                <a:lnTo>
                  <a:pt x="844295" y="4572"/>
                </a:lnTo>
                <a:lnTo>
                  <a:pt x="841247" y="15240"/>
                </a:lnTo>
                <a:close/>
              </a:path>
              <a:path w="3809999" h="210312">
                <a:moveTo>
                  <a:pt x="797051" y="50292"/>
                </a:moveTo>
                <a:lnTo>
                  <a:pt x="787907" y="53340"/>
                </a:lnTo>
                <a:lnTo>
                  <a:pt x="790955" y="62484"/>
                </a:lnTo>
                <a:lnTo>
                  <a:pt x="800099" y="59436"/>
                </a:lnTo>
                <a:lnTo>
                  <a:pt x="797051" y="50292"/>
                </a:lnTo>
                <a:close/>
              </a:path>
              <a:path w="3809999" h="210312">
                <a:moveTo>
                  <a:pt x="859536" y="159257"/>
                </a:moveTo>
                <a:lnTo>
                  <a:pt x="858011" y="160020"/>
                </a:lnTo>
                <a:lnTo>
                  <a:pt x="848867" y="160020"/>
                </a:lnTo>
                <a:lnTo>
                  <a:pt x="845819" y="159004"/>
                </a:lnTo>
                <a:lnTo>
                  <a:pt x="844295" y="158496"/>
                </a:lnTo>
                <a:lnTo>
                  <a:pt x="847343" y="169164"/>
                </a:lnTo>
                <a:lnTo>
                  <a:pt x="850391" y="169164"/>
                </a:lnTo>
                <a:lnTo>
                  <a:pt x="847343" y="160020"/>
                </a:lnTo>
                <a:lnTo>
                  <a:pt x="845819" y="160020"/>
                </a:lnTo>
                <a:lnTo>
                  <a:pt x="845819" y="159258"/>
                </a:lnTo>
                <a:lnTo>
                  <a:pt x="847343" y="160020"/>
                </a:lnTo>
                <a:lnTo>
                  <a:pt x="850391" y="169164"/>
                </a:lnTo>
                <a:lnTo>
                  <a:pt x="859535" y="169164"/>
                </a:lnTo>
                <a:lnTo>
                  <a:pt x="859536" y="159257"/>
                </a:lnTo>
                <a:close/>
              </a:path>
              <a:path w="3809999" h="210312">
                <a:moveTo>
                  <a:pt x="844295" y="152400"/>
                </a:moveTo>
                <a:lnTo>
                  <a:pt x="844295" y="158496"/>
                </a:lnTo>
                <a:lnTo>
                  <a:pt x="845819" y="159004"/>
                </a:lnTo>
                <a:lnTo>
                  <a:pt x="845819" y="137160"/>
                </a:lnTo>
                <a:lnTo>
                  <a:pt x="836675" y="149352"/>
                </a:lnTo>
                <a:lnTo>
                  <a:pt x="836675" y="160020"/>
                </a:lnTo>
                <a:lnTo>
                  <a:pt x="838199" y="164592"/>
                </a:lnTo>
                <a:lnTo>
                  <a:pt x="841247" y="167640"/>
                </a:lnTo>
                <a:lnTo>
                  <a:pt x="844295" y="158496"/>
                </a:lnTo>
                <a:lnTo>
                  <a:pt x="844295" y="152400"/>
                </a:lnTo>
                <a:close/>
              </a:path>
              <a:path w="3809999" h="210312">
                <a:moveTo>
                  <a:pt x="830579" y="152400"/>
                </a:moveTo>
                <a:lnTo>
                  <a:pt x="822959" y="156972"/>
                </a:lnTo>
                <a:lnTo>
                  <a:pt x="827531" y="166116"/>
                </a:lnTo>
                <a:lnTo>
                  <a:pt x="836675" y="160020"/>
                </a:lnTo>
                <a:lnTo>
                  <a:pt x="836675" y="149352"/>
                </a:lnTo>
                <a:lnTo>
                  <a:pt x="845819" y="137160"/>
                </a:lnTo>
                <a:lnTo>
                  <a:pt x="830579" y="152400"/>
                </a:lnTo>
                <a:close/>
              </a:path>
              <a:path w="3809999" h="210312">
                <a:moveTo>
                  <a:pt x="822959" y="156972"/>
                </a:moveTo>
                <a:lnTo>
                  <a:pt x="813815" y="160020"/>
                </a:lnTo>
                <a:lnTo>
                  <a:pt x="815339" y="160020"/>
                </a:lnTo>
                <a:lnTo>
                  <a:pt x="816863" y="170688"/>
                </a:lnTo>
                <a:lnTo>
                  <a:pt x="827531" y="166116"/>
                </a:lnTo>
                <a:lnTo>
                  <a:pt x="822959" y="156972"/>
                </a:lnTo>
                <a:close/>
              </a:path>
              <a:path w="3809999" h="210312">
                <a:moveTo>
                  <a:pt x="859536" y="159257"/>
                </a:moveTo>
                <a:lnTo>
                  <a:pt x="859535" y="169164"/>
                </a:lnTo>
                <a:lnTo>
                  <a:pt x="865631" y="167640"/>
                </a:lnTo>
                <a:lnTo>
                  <a:pt x="861059" y="15240"/>
                </a:lnTo>
                <a:lnTo>
                  <a:pt x="859535" y="13716"/>
                </a:lnTo>
                <a:lnTo>
                  <a:pt x="861059" y="15240"/>
                </a:lnTo>
                <a:lnTo>
                  <a:pt x="865631" y="167640"/>
                </a:lnTo>
                <a:lnTo>
                  <a:pt x="868679" y="164592"/>
                </a:lnTo>
                <a:lnTo>
                  <a:pt x="870203" y="160020"/>
                </a:lnTo>
                <a:lnTo>
                  <a:pt x="868679" y="7620"/>
                </a:lnTo>
                <a:lnTo>
                  <a:pt x="864107" y="4572"/>
                </a:lnTo>
                <a:lnTo>
                  <a:pt x="859535" y="4572"/>
                </a:lnTo>
                <a:lnTo>
                  <a:pt x="859536" y="14731"/>
                </a:lnTo>
                <a:lnTo>
                  <a:pt x="861059" y="158496"/>
                </a:lnTo>
                <a:lnTo>
                  <a:pt x="859535" y="160020"/>
                </a:lnTo>
                <a:lnTo>
                  <a:pt x="859536" y="159257"/>
                </a:lnTo>
                <a:close/>
              </a:path>
              <a:path w="3809999" h="210312">
                <a:moveTo>
                  <a:pt x="861059" y="158496"/>
                </a:moveTo>
                <a:lnTo>
                  <a:pt x="859536" y="14731"/>
                </a:lnTo>
                <a:lnTo>
                  <a:pt x="859535" y="160020"/>
                </a:lnTo>
                <a:lnTo>
                  <a:pt x="861059" y="158496"/>
                </a:lnTo>
                <a:close/>
              </a:path>
              <a:path w="3809999" h="210312">
                <a:moveTo>
                  <a:pt x="856487" y="13716"/>
                </a:moveTo>
                <a:lnTo>
                  <a:pt x="859536" y="14731"/>
                </a:lnTo>
                <a:lnTo>
                  <a:pt x="859535" y="4572"/>
                </a:lnTo>
                <a:lnTo>
                  <a:pt x="854963" y="4572"/>
                </a:lnTo>
                <a:lnTo>
                  <a:pt x="851915" y="3048"/>
                </a:lnTo>
                <a:lnTo>
                  <a:pt x="850391" y="13716"/>
                </a:lnTo>
                <a:lnTo>
                  <a:pt x="858011" y="13716"/>
                </a:lnTo>
                <a:lnTo>
                  <a:pt x="856487" y="13716"/>
                </a:lnTo>
                <a:close/>
              </a:path>
              <a:path w="3809999" h="210312">
                <a:moveTo>
                  <a:pt x="847343" y="4572"/>
                </a:moveTo>
                <a:lnTo>
                  <a:pt x="844295" y="4572"/>
                </a:lnTo>
                <a:lnTo>
                  <a:pt x="845819" y="13716"/>
                </a:lnTo>
                <a:lnTo>
                  <a:pt x="850391" y="13716"/>
                </a:lnTo>
                <a:lnTo>
                  <a:pt x="851915" y="3048"/>
                </a:lnTo>
                <a:lnTo>
                  <a:pt x="847343" y="4572"/>
                </a:lnTo>
                <a:close/>
              </a:path>
              <a:path w="3809999" h="210312">
                <a:moveTo>
                  <a:pt x="832103" y="12192"/>
                </a:moveTo>
                <a:lnTo>
                  <a:pt x="833627" y="57912"/>
                </a:lnTo>
                <a:lnTo>
                  <a:pt x="841247" y="64008"/>
                </a:lnTo>
                <a:lnTo>
                  <a:pt x="841247" y="15240"/>
                </a:lnTo>
                <a:lnTo>
                  <a:pt x="844295" y="4572"/>
                </a:lnTo>
                <a:lnTo>
                  <a:pt x="838199" y="4572"/>
                </a:lnTo>
                <a:lnTo>
                  <a:pt x="833627" y="9144"/>
                </a:lnTo>
                <a:lnTo>
                  <a:pt x="832103" y="12192"/>
                </a:lnTo>
                <a:close/>
              </a:path>
              <a:path w="3809999" h="210312">
                <a:moveTo>
                  <a:pt x="833627" y="57912"/>
                </a:moveTo>
                <a:lnTo>
                  <a:pt x="832103" y="12192"/>
                </a:lnTo>
                <a:lnTo>
                  <a:pt x="832104" y="56997"/>
                </a:lnTo>
                <a:lnTo>
                  <a:pt x="841247" y="64008"/>
                </a:lnTo>
                <a:lnTo>
                  <a:pt x="833627" y="57912"/>
                </a:lnTo>
                <a:close/>
              </a:path>
              <a:path w="3809999" h="210312">
                <a:moveTo>
                  <a:pt x="784859" y="166116"/>
                </a:moveTo>
                <a:lnTo>
                  <a:pt x="783335" y="152400"/>
                </a:lnTo>
                <a:lnTo>
                  <a:pt x="783335" y="153924"/>
                </a:lnTo>
                <a:lnTo>
                  <a:pt x="778763" y="146304"/>
                </a:lnTo>
                <a:lnTo>
                  <a:pt x="778763" y="147828"/>
                </a:lnTo>
                <a:lnTo>
                  <a:pt x="777239" y="160020"/>
                </a:lnTo>
                <a:lnTo>
                  <a:pt x="784859" y="166116"/>
                </a:lnTo>
                <a:close/>
              </a:path>
              <a:path w="3809999" h="210312">
                <a:moveTo>
                  <a:pt x="777239" y="160020"/>
                </a:moveTo>
                <a:lnTo>
                  <a:pt x="778763" y="147828"/>
                </a:lnTo>
                <a:lnTo>
                  <a:pt x="774191" y="140208"/>
                </a:lnTo>
                <a:lnTo>
                  <a:pt x="772667" y="131064"/>
                </a:lnTo>
                <a:lnTo>
                  <a:pt x="771143" y="121920"/>
                </a:lnTo>
                <a:lnTo>
                  <a:pt x="769619" y="152400"/>
                </a:lnTo>
                <a:lnTo>
                  <a:pt x="777239" y="160020"/>
                </a:lnTo>
                <a:close/>
              </a:path>
              <a:path w="3809999" h="210312">
                <a:moveTo>
                  <a:pt x="780287" y="71628"/>
                </a:moveTo>
                <a:lnTo>
                  <a:pt x="780287" y="73152"/>
                </a:lnTo>
                <a:lnTo>
                  <a:pt x="786383" y="67056"/>
                </a:lnTo>
                <a:lnTo>
                  <a:pt x="784859" y="67056"/>
                </a:lnTo>
                <a:lnTo>
                  <a:pt x="780287" y="71628"/>
                </a:lnTo>
                <a:close/>
              </a:path>
              <a:path w="3809999" h="210312">
                <a:moveTo>
                  <a:pt x="533399" y="160020"/>
                </a:moveTo>
                <a:lnTo>
                  <a:pt x="530352" y="159003"/>
                </a:lnTo>
                <a:lnTo>
                  <a:pt x="530351" y="160020"/>
                </a:lnTo>
                <a:lnTo>
                  <a:pt x="530352" y="14731"/>
                </a:lnTo>
                <a:lnTo>
                  <a:pt x="529742" y="158800"/>
                </a:lnTo>
                <a:lnTo>
                  <a:pt x="531875" y="169164"/>
                </a:lnTo>
                <a:lnTo>
                  <a:pt x="533399" y="160020"/>
                </a:lnTo>
                <a:close/>
              </a:path>
              <a:path w="3809999" h="210312">
                <a:moveTo>
                  <a:pt x="528827" y="156972"/>
                </a:moveTo>
                <a:lnTo>
                  <a:pt x="529742" y="158800"/>
                </a:lnTo>
                <a:lnTo>
                  <a:pt x="530352" y="14731"/>
                </a:lnTo>
                <a:lnTo>
                  <a:pt x="533399" y="13716"/>
                </a:lnTo>
                <a:lnTo>
                  <a:pt x="531875" y="3048"/>
                </a:lnTo>
                <a:lnTo>
                  <a:pt x="528827" y="15240"/>
                </a:lnTo>
                <a:lnTo>
                  <a:pt x="530352" y="14477"/>
                </a:lnTo>
                <a:lnTo>
                  <a:pt x="530351" y="12192"/>
                </a:lnTo>
                <a:lnTo>
                  <a:pt x="531875" y="13716"/>
                </a:lnTo>
                <a:lnTo>
                  <a:pt x="530352" y="14477"/>
                </a:lnTo>
                <a:lnTo>
                  <a:pt x="528827" y="15240"/>
                </a:lnTo>
                <a:lnTo>
                  <a:pt x="528827" y="156972"/>
                </a:lnTo>
                <a:close/>
              </a:path>
              <a:path w="3809999" h="210312">
                <a:moveTo>
                  <a:pt x="530351" y="13716"/>
                </a:moveTo>
                <a:lnTo>
                  <a:pt x="530351" y="12192"/>
                </a:lnTo>
                <a:lnTo>
                  <a:pt x="530352" y="14477"/>
                </a:lnTo>
                <a:lnTo>
                  <a:pt x="531875" y="13716"/>
                </a:lnTo>
                <a:lnTo>
                  <a:pt x="530351" y="12192"/>
                </a:lnTo>
                <a:lnTo>
                  <a:pt x="530351" y="13716"/>
                </a:lnTo>
                <a:close/>
              </a:path>
              <a:path w="3809999" h="210312">
                <a:moveTo>
                  <a:pt x="528827" y="156972"/>
                </a:moveTo>
                <a:lnTo>
                  <a:pt x="528827" y="15240"/>
                </a:lnTo>
                <a:lnTo>
                  <a:pt x="525779" y="4572"/>
                </a:lnTo>
                <a:lnTo>
                  <a:pt x="521207" y="7620"/>
                </a:lnTo>
                <a:lnTo>
                  <a:pt x="519683" y="12192"/>
                </a:lnTo>
                <a:lnTo>
                  <a:pt x="519683" y="161544"/>
                </a:lnTo>
                <a:lnTo>
                  <a:pt x="521207" y="164592"/>
                </a:lnTo>
                <a:lnTo>
                  <a:pt x="525779" y="167640"/>
                </a:lnTo>
                <a:lnTo>
                  <a:pt x="528827" y="158496"/>
                </a:lnTo>
                <a:lnTo>
                  <a:pt x="528827" y="156972"/>
                </a:lnTo>
                <a:close/>
              </a:path>
              <a:path w="3809999" h="210312">
                <a:moveTo>
                  <a:pt x="547115" y="158496"/>
                </a:moveTo>
                <a:lnTo>
                  <a:pt x="550163" y="158496"/>
                </a:lnTo>
                <a:lnTo>
                  <a:pt x="549249" y="158800"/>
                </a:lnTo>
                <a:lnTo>
                  <a:pt x="548640" y="159003"/>
                </a:lnTo>
                <a:lnTo>
                  <a:pt x="545591" y="160020"/>
                </a:lnTo>
                <a:lnTo>
                  <a:pt x="545591" y="158496"/>
                </a:lnTo>
                <a:lnTo>
                  <a:pt x="542543" y="160020"/>
                </a:lnTo>
                <a:lnTo>
                  <a:pt x="544067" y="169164"/>
                </a:lnTo>
                <a:lnTo>
                  <a:pt x="547115" y="169164"/>
                </a:lnTo>
                <a:lnTo>
                  <a:pt x="548639" y="160020"/>
                </a:lnTo>
                <a:lnTo>
                  <a:pt x="551687" y="167640"/>
                </a:lnTo>
                <a:lnTo>
                  <a:pt x="550163" y="156972"/>
                </a:lnTo>
                <a:lnTo>
                  <a:pt x="548640" y="157733"/>
                </a:lnTo>
                <a:lnTo>
                  <a:pt x="547115" y="158496"/>
                </a:lnTo>
                <a:close/>
              </a:path>
              <a:path w="3809999" h="210312">
                <a:moveTo>
                  <a:pt x="533399" y="160020"/>
                </a:moveTo>
                <a:lnTo>
                  <a:pt x="534923" y="169164"/>
                </a:lnTo>
                <a:lnTo>
                  <a:pt x="534923" y="160020"/>
                </a:lnTo>
                <a:lnTo>
                  <a:pt x="539495" y="169164"/>
                </a:lnTo>
                <a:lnTo>
                  <a:pt x="544067" y="169164"/>
                </a:lnTo>
                <a:lnTo>
                  <a:pt x="542543" y="160020"/>
                </a:lnTo>
                <a:lnTo>
                  <a:pt x="536447" y="160020"/>
                </a:lnTo>
                <a:lnTo>
                  <a:pt x="533399" y="158496"/>
                </a:lnTo>
                <a:lnTo>
                  <a:pt x="533399" y="160020"/>
                </a:lnTo>
                <a:close/>
              </a:path>
              <a:path w="3809999" h="210312">
                <a:moveTo>
                  <a:pt x="548640" y="158495"/>
                </a:moveTo>
                <a:lnTo>
                  <a:pt x="548640" y="159003"/>
                </a:lnTo>
                <a:lnTo>
                  <a:pt x="549249" y="158800"/>
                </a:lnTo>
                <a:lnTo>
                  <a:pt x="549402" y="158495"/>
                </a:lnTo>
                <a:lnTo>
                  <a:pt x="548640" y="158495"/>
                </a:lnTo>
                <a:close/>
              </a:path>
              <a:path w="3809999" h="210312">
                <a:moveTo>
                  <a:pt x="557783" y="12192"/>
                </a:moveTo>
                <a:lnTo>
                  <a:pt x="557783" y="7620"/>
                </a:lnTo>
                <a:lnTo>
                  <a:pt x="553211" y="4572"/>
                </a:lnTo>
                <a:lnTo>
                  <a:pt x="548639" y="12192"/>
                </a:lnTo>
                <a:lnTo>
                  <a:pt x="548639" y="14477"/>
                </a:lnTo>
                <a:lnTo>
                  <a:pt x="550163" y="64008"/>
                </a:lnTo>
                <a:lnTo>
                  <a:pt x="557783" y="68580"/>
                </a:lnTo>
                <a:lnTo>
                  <a:pt x="548639" y="79248"/>
                </a:lnTo>
                <a:lnTo>
                  <a:pt x="563879" y="65532"/>
                </a:lnTo>
                <a:lnTo>
                  <a:pt x="557783" y="57912"/>
                </a:lnTo>
                <a:lnTo>
                  <a:pt x="550163" y="15240"/>
                </a:lnTo>
                <a:lnTo>
                  <a:pt x="548639" y="13716"/>
                </a:lnTo>
                <a:lnTo>
                  <a:pt x="550163" y="15240"/>
                </a:lnTo>
                <a:lnTo>
                  <a:pt x="557783" y="57912"/>
                </a:lnTo>
                <a:lnTo>
                  <a:pt x="557783" y="12192"/>
                </a:lnTo>
                <a:close/>
              </a:path>
              <a:path w="3809999" h="210312">
                <a:moveTo>
                  <a:pt x="547115" y="3048"/>
                </a:moveTo>
                <a:lnTo>
                  <a:pt x="544067" y="3048"/>
                </a:lnTo>
                <a:lnTo>
                  <a:pt x="545591" y="13716"/>
                </a:lnTo>
                <a:lnTo>
                  <a:pt x="547115" y="13716"/>
                </a:lnTo>
                <a:lnTo>
                  <a:pt x="548639" y="14477"/>
                </a:lnTo>
                <a:lnTo>
                  <a:pt x="548639" y="12192"/>
                </a:lnTo>
                <a:lnTo>
                  <a:pt x="553211" y="4572"/>
                </a:lnTo>
                <a:lnTo>
                  <a:pt x="547115" y="3048"/>
                </a:lnTo>
                <a:close/>
              </a:path>
              <a:path w="3809999" h="210312">
                <a:moveTo>
                  <a:pt x="536447" y="13716"/>
                </a:moveTo>
                <a:lnTo>
                  <a:pt x="545591" y="13716"/>
                </a:lnTo>
                <a:lnTo>
                  <a:pt x="544067" y="3048"/>
                </a:lnTo>
                <a:lnTo>
                  <a:pt x="539495" y="3048"/>
                </a:lnTo>
                <a:lnTo>
                  <a:pt x="536447" y="13716"/>
                </a:lnTo>
                <a:close/>
              </a:path>
              <a:path w="3809999" h="210312">
                <a:moveTo>
                  <a:pt x="534923" y="3048"/>
                </a:moveTo>
                <a:lnTo>
                  <a:pt x="531875" y="3048"/>
                </a:lnTo>
                <a:lnTo>
                  <a:pt x="533399" y="13716"/>
                </a:lnTo>
                <a:lnTo>
                  <a:pt x="536447" y="13716"/>
                </a:lnTo>
                <a:lnTo>
                  <a:pt x="539495" y="3048"/>
                </a:lnTo>
                <a:lnTo>
                  <a:pt x="534923" y="3048"/>
                </a:lnTo>
                <a:close/>
              </a:path>
              <a:path w="3809999" h="210312">
                <a:moveTo>
                  <a:pt x="557783" y="57912"/>
                </a:moveTo>
                <a:lnTo>
                  <a:pt x="563879" y="65532"/>
                </a:lnTo>
                <a:lnTo>
                  <a:pt x="569975" y="62484"/>
                </a:lnTo>
                <a:lnTo>
                  <a:pt x="576071" y="59436"/>
                </a:lnTo>
                <a:lnTo>
                  <a:pt x="583691" y="59436"/>
                </a:lnTo>
                <a:lnTo>
                  <a:pt x="583691" y="48768"/>
                </a:lnTo>
                <a:lnTo>
                  <a:pt x="574547" y="50292"/>
                </a:lnTo>
                <a:lnTo>
                  <a:pt x="566927" y="53340"/>
                </a:lnTo>
                <a:lnTo>
                  <a:pt x="557783" y="57912"/>
                </a:lnTo>
                <a:close/>
              </a:path>
              <a:path w="3809999" h="210312">
                <a:moveTo>
                  <a:pt x="550163" y="64008"/>
                </a:moveTo>
                <a:lnTo>
                  <a:pt x="548639" y="14477"/>
                </a:lnTo>
                <a:lnTo>
                  <a:pt x="548639" y="79248"/>
                </a:lnTo>
                <a:lnTo>
                  <a:pt x="557783" y="68580"/>
                </a:lnTo>
                <a:lnTo>
                  <a:pt x="550163" y="64008"/>
                </a:lnTo>
                <a:close/>
              </a:path>
              <a:path w="3809999" h="210312">
                <a:moveTo>
                  <a:pt x="556259" y="164592"/>
                </a:moveTo>
                <a:lnTo>
                  <a:pt x="557783" y="161544"/>
                </a:lnTo>
                <a:lnTo>
                  <a:pt x="557783" y="94488"/>
                </a:lnTo>
                <a:lnTo>
                  <a:pt x="562355" y="91440"/>
                </a:lnTo>
                <a:lnTo>
                  <a:pt x="568451" y="86868"/>
                </a:lnTo>
                <a:lnTo>
                  <a:pt x="566927" y="86868"/>
                </a:lnTo>
                <a:lnTo>
                  <a:pt x="562355" y="77724"/>
                </a:lnTo>
                <a:lnTo>
                  <a:pt x="556259" y="83820"/>
                </a:lnTo>
                <a:lnTo>
                  <a:pt x="556259" y="164592"/>
                </a:lnTo>
                <a:close/>
              </a:path>
              <a:path w="3809999" h="210312">
                <a:moveTo>
                  <a:pt x="557783" y="94488"/>
                </a:moveTo>
                <a:lnTo>
                  <a:pt x="557783" y="161544"/>
                </a:lnTo>
                <a:lnTo>
                  <a:pt x="557783" y="97536"/>
                </a:lnTo>
                <a:lnTo>
                  <a:pt x="563879" y="91440"/>
                </a:lnTo>
                <a:lnTo>
                  <a:pt x="562355" y="91440"/>
                </a:lnTo>
                <a:lnTo>
                  <a:pt x="557783" y="94488"/>
                </a:lnTo>
                <a:close/>
              </a:path>
              <a:path w="3809999" h="210312">
                <a:moveTo>
                  <a:pt x="556259" y="83820"/>
                </a:moveTo>
                <a:lnTo>
                  <a:pt x="548639" y="91440"/>
                </a:lnTo>
                <a:lnTo>
                  <a:pt x="550163" y="156972"/>
                </a:lnTo>
                <a:lnTo>
                  <a:pt x="551687" y="167640"/>
                </a:lnTo>
                <a:lnTo>
                  <a:pt x="556259" y="164592"/>
                </a:lnTo>
                <a:lnTo>
                  <a:pt x="556259" y="83820"/>
                </a:lnTo>
                <a:close/>
              </a:path>
              <a:path w="3809999" h="210312">
                <a:moveTo>
                  <a:pt x="563879" y="65532"/>
                </a:moveTo>
                <a:lnTo>
                  <a:pt x="563879" y="67056"/>
                </a:lnTo>
                <a:lnTo>
                  <a:pt x="571499" y="62484"/>
                </a:lnTo>
                <a:lnTo>
                  <a:pt x="569975" y="62484"/>
                </a:lnTo>
                <a:lnTo>
                  <a:pt x="563879" y="65532"/>
                </a:lnTo>
                <a:close/>
              </a:path>
              <a:path w="3809999" h="210312">
                <a:moveTo>
                  <a:pt x="574547" y="83820"/>
                </a:moveTo>
                <a:lnTo>
                  <a:pt x="576071" y="73152"/>
                </a:lnTo>
                <a:lnTo>
                  <a:pt x="571499" y="83820"/>
                </a:lnTo>
                <a:lnTo>
                  <a:pt x="568451" y="74676"/>
                </a:lnTo>
                <a:lnTo>
                  <a:pt x="562355" y="77724"/>
                </a:lnTo>
                <a:lnTo>
                  <a:pt x="566927" y="86868"/>
                </a:lnTo>
                <a:lnTo>
                  <a:pt x="573023" y="83820"/>
                </a:lnTo>
                <a:lnTo>
                  <a:pt x="574547" y="83820"/>
                </a:lnTo>
                <a:close/>
              </a:path>
              <a:path w="3809999" h="210312">
                <a:moveTo>
                  <a:pt x="595883" y="156972"/>
                </a:moveTo>
                <a:lnTo>
                  <a:pt x="595883" y="89916"/>
                </a:lnTo>
                <a:lnTo>
                  <a:pt x="592835" y="82296"/>
                </a:lnTo>
                <a:lnTo>
                  <a:pt x="589787" y="77724"/>
                </a:lnTo>
                <a:lnTo>
                  <a:pt x="586739" y="92964"/>
                </a:lnTo>
                <a:lnTo>
                  <a:pt x="585215" y="76200"/>
                </a:lnTo>
                <a:lnTo>
                  <a:pt x="583691" y="86868"/>
                </a:lnTo>
                <a:lnTo>
                  <a:pt x="586739" y="94488"/>
                </a:lnTo>
                <a:lnTo>
                  <a:pt x="585215" y="88392"/>
                </a:lnTo>
                <a:lnTo>
                  <a:pt x="586739" y="94488"/>
                </a:lnTo>
                <a:lnTo>
                  <a:pt x="588263" y="164592"/>
                </a:lnTo>
                <a:lnTo>
                  <a:pt x="592835" y="167640"/>
                </a:lnTo>
                <a:lnTo>
                  <a:pt x="595883" y="158496"/>
                </a:lnTo>
                <a:lnTo>
                  <a:pt x="595883" y="156972"/>
                </a:lnTo>
                <a:close/>
              </a:path>
              <a:path w="3809999" h="210312">
                <a:moveTo>
                  <a:pt x="588263" y="164592"/>
                </a:moveTo>
                <a:lnTo>
                  <a:pt x="586739" y="94488"/>
                </a:lnTo>
                <a:lnTo>
                  <a:pt x="586739" y="161544"/>
                </a:lnTo>
                <a:lnTo>
                  <a:pt x="588263" y="164592"/>
                </a:lnTo>
                <a:close/>
              </a:path>
              <a:path w="3809999" h="210312">
                <a:moveTo>
                  <a:pt x="574547" y="83820"/>
                </a:moveTo>
                <a:lnTo>
                  <a:pt x="579119" y="83820"/>
                </a:lnTo>
                <a:lnTo>
                  <a:pt x="582167" y="85344"/>
                </a:lnTo>
                <a:lnTo>
                  <a:pt x="585215" y="76200"/>
                </a:lnTo>
                <a:lnTo>
                  <a:pt x="580643" y="74676"/>
                </a:lnTo>
                <a:lnTo>
                  <a:pt x="580643" y="83820"/>
                </a:lnTo>
                <a:lnTo>
                  <a:pt x="580643" y="74676"/>
                </a:lnTo>
                <a:lnTo>
                  <a:pt x="576071" y="73152"/>
                </a:lnTo>
                <a:lnTo>
                  <a:pt x="574547" y="83820"/>
                </a:lnTo>
                <a:close/>
              </a:path>
              <a:path w="3809999" h="210312">
                <a:moveTo>
                  <a:pt x="603503" y="53340"/>
                </a:moveTo>
                <a:lnTo>
                  <a:pt x="594359" y="50292"/>
                </a:lnTo>
                <a:lnTo>
                  <a:pt x="592835" y="59436"/>
                </a:lnTo>
                <a:lnTo>
                  <a:pt x="594359" y="50292"/>
                </a:lnTo>
                <a:lnTo>
                  <a:pt x="583691" y="48768"/>
                </a:lnTo>
                <a:lnTo>
                  <a:pt x="583691" y="59436"/>
                </a:lnTo>
                <a:lnTo>
                  <a:pt x="591311" y="59436"/>
                </a:lnTo>
                <a:lnTo>
                  <a:pt x="598931" y="62484"/>
                </a:lnTo>
                <a:lnTo>
                  <a:pt x="603503" y="53340"/>
                </a:lnTo>
                <a:close/>
              </a:path>
              <a:path w="3809999" h="210312">
                <a:moveTo>
                  <a:pt x="612647" y="158496"/>
                </a:moveTo>
                <a:lnTo>
                  <a:pt x="609599" y="160020"/>
                </a:lnTo>
                <a:lnTo>
                  <a:pt x="603503" y="160020"/>
                </a:lnTo>
                <a:lnTo>
                  <a:pt x="600455" y="158496"/>
                </a:lnTo>
                <a:lnTo>
                  <a:pt x="600455" y="160020"/>
                </a:lnTo>
                <a:lnTo>
                  <a:pt x="597408" y="159003"/>
                </a:lnTo>
                <a:lnTo>
                  <a:pt x="596798" y="158800"/>
                </a:lnTo>
                <a:lnTo>
                  <a:pt x="595883" y="158496"/>
                </a:lnTo>
                <a:lnTo>
                  <a:pt x="592835" y="167640"/>
                </a:lnTo>
                <a:lnTo>
                  <a:pt x="598931" y="169164"/>
                </a:lnTo>
                <a:lnTo>
                  <a:pt x="597407" y="160020"/>
                </a:lnTo>
                <a:lnTo>
                  <a:pt x="598931" y="169164"/>
                </a:lnTo>
                <a:lnTo>
                  <a:pt x="601979" y="169164"/>
                </a:lnTo>
                <a:lnTo>
                  <a:pt x="601979" y="160020"/>
                </a:lnTo>
                <a:lnTo>
                  <a:pt x="606551" y="169164"/>
                </a:lnTo>
                <a:lnTo>
                  <a:pt x="611123" y="169164"/>
                </a:lnTo>
                <a:lnTo>
                  <a:pt x="612647" y="158496"/>
                </a:lnTo>
                <a:close/>
              </a:path>
              <a:path w="3809999" h="210312">
                <a:moveTo>
                  <a:pt x="597407" y="96012"/>
                </a:moveTo>
                <a:lnTo>
                  <a:pt x="595883" y="89916"/>
                </a:lnTo>
                <a:lnTo>
                  <a:pt x="596798" y="158800"/>
                </a:lnTo>
                <a:lnTo>
                  <a:pt x="597408" y="159003"/>
                </a:lnTo>
                <a:lnTo>
                  <a:pt x="597407" y="96012"/>
                </a:lnTo>
                <a:close/>
              </a:path>
              <a:path w="3809999" h="210312">
                <a:moveTo>
                  <a:pt x="614171" y="158496"/>
                </a:moveTo>
                <a:lnTo>
                  <a:pt x="617219" y="158496"/>
                </a:lnTo>
                <a:lnTo>
                  <a:pt x="616305" y="158800"/>
                </a:lnTo>
                <a:lnTo>
                  <a:pt x="615696" y="159003"/>
                </a:lnTo>
                <a:lnTo>
                  <a:pt x="612647" y="160020"/>
                </a:lnTo>
                <a:lnTo>
                  <a:pt x="612647" y="158496"/>
                </a:lnTo>
                <a:lnTo>
                  <a:pt x="611123" y="169164"/>
                </a:lnTo>
                <a:lnTo>
                  <a:pt x="614171" y="169164"/>
                </a:lnTo>
                <a:lnTo>
                  <a:pt x="615695" y="160020"/>
                </a:lnTo>
                <a:lnTo>
                  <a:pt x="618743" y="167640"/>
                </a:lnTo>
                <a:lnTo>
                  <a:pt x="617219" y="156972"/>
                </a:lnTo>
                <a:lnTo>
                  <a:pt x="615695" y="157734"/>
                </a:lnTo>
                <a:lnTo>
                  <a:pt x="614171" y="158496"/>
                </a:lnTo>
                <a:close/>
              </a:path>
              <a:path w="3809999" h="210312">
                <a:moveTo>
                  <a:pt x="614171" y="80772"/>
                </a:moveTo>
                <a:lnTo>
                  <a:pt x="615695" y="89916"/>
                </a:lnTo>
                <a:lnTo>
                  <a:pt x="617219" y="156972"/>
                </a:lnTo>
                <a:lnTo>
                  <a:pt x="618743" y="167640"/>
                </a:lnTo>
                <a:lnTo>
                  <a:pt x="623315" y="164592"/>
                </a:lnTo>
                <a:lnTo>
                  <a:pt x="624839" y="161544"/>
                </a:lnTo>
                <a:lnTo>
                  <a:pt x="624839" y="88392"/>
                </a:lnTo>
                <a:lnTo>
                  <a:pt x="623315" y="79248"/>
                </a:lnTo>
                <a:lnTo>
                  <a:pt x="620267" y="70104"/>
                </a:lnTo>
                <a:lnTo>
                  <a:pt x="617219" y="64008"/>
                </a:lnTo>
                <a:lnTo>
                  <a:pt x="615695" y="88392"/>
                </a:lnTo>
                <a:lnTo>
                  <a:pt x="614171" y="80772"/>
                </a:lnTo>
                <a:close/>
              </a:path>
              <a:path w="3809999" h="210312">
                <a:moveTo>
                  <a:pt x="615695" y="99060"/>
                </a:moveTo>
                <a:lnTo>
                  <a:pt x="615695" y="157734"/>
                </a:lnTo>
                <a:lnTo>
                  <a:pt x="617219" y="156972"/>
                </a:lnTo>
                <a:lnTo>
                  <a:pt x="615695" y="89916"/>
                </a:lnTo>
                <a:lnTo>
                  <a:pt x="615695" y="99060"/>
                </a:lnTo>
                <a:close/>
              </a:path>
              <a:path w="3809999" h="210312">
                <a:moveTo>
                  <a:pt x="615696" y="158495"/>
                </a:moveTo>
                <a:lnTo>
                  <a:pt x="615696" y="159003"/>
                </a:lnTo>
                <a:lnTo>
                  <a:pt x="616305" y="158800"/>
                </a:lnTo>
                <a:lnTo>
                  <a:pt x="616458" y="158495"/>
                </a:lnTo>
                <a:lnTo>
                  <a:pt x="615696" y="158495"/>
                </a:lnTo>
                <a:close/>
              </a:path>
              <a:path w="3809999" h="210312">
                <a:moveTo>
                  <a:pt x="611123" y="74676"/>
                </a:moveTo>
                <a:lnTo>
                  <a:pt x="614171" y="82296"/>
                </a:lnTo>
                <a:lnTo>
                  <a:pt x="614171" y="80772"/>
                </a:lnTo>
                <a:lnTo>
                  <a:pt x="615695" y="88392"/>
                </a:lnTo>
                <a:lnTo>
                  <a:pt x="617219" y="64008"/>
                </a:lnTo>
                <a:lnTo>
                  <a:pt x="611123" y="57912"/>
                </a:lnTo>
                <a:lnTo>
                  <a:pt x="611123" y="74676"/>
                </a:lnTo>
                <a:close/>
              </a:path>
              <a:path w="3809999" h="210312">
                <a:moveTo>
                  <a:pt x="603503" y="65532"/>
                </a:moveTo>
                <a:lnTo>
                  <a:pt x="608075" y="70104"/>
                </a:lnTo>
                <a:lnTo>
                  <a:pt x="608075" y="68580"/>
                </a:lnTo>
                <a:lnTo>
                  <a:pt x="611123" y="76200"/>
                </a:lnTo>
                <a:lnTo>
                  <a:pt x="611123" y="57912"/>
                </a:lnTo>
                <a:lnTo>
                  <a:pt x="605027" y="65532"/>
                </a:lnTo>
                <a:lnTo>
                  <a:pt x="603503" y="65532"/>
                </a:lnTo>
                <a:close/>
              </a:path>
              <a:path w="3809999" h="210312">
                <a:moveTo>
                  <a:pt x="603503" y="53340"/>
                </a:moveTo>
                <a:lnTo>
                  <a:pt x="598931" y="62484"/>
                </a:lnTo>
                <a:lnTo>
                  <a:pt x="605027" y="65532"/>
                </a:lnTo>
                <a:lnTo>
                  <a:pt x="611123" y="57912"/>
                </a:lnTo>
                <a:lnTo>
                  <a:pt x="603503" y="53340"/>
                </a:lnTo>
                <a:close/>
              </a:path>
              <a:path w="3809999" h="210312">
                <a:moveTo>
                  <a:pt x="528827" y="158496"/>
                </a:moveTo>
                <a:lnTo>
                  <a:pt x="525779" y="167640"/>
                </a:lnTo>
                <a:lnTo>
                  <a:pt x="531875" y="169164"/>
                </a:lnTo>
                <a:lnTo>
                  <a:pt x="529742" y="158800"/>
                </a:lnTo>
                <a:lnTo>
                  <a:pt x="528827" y="158496"/>
                </a:lnTo>
                <a:close/>
              </a:path>
              <a:path w="3809999" h="210312">
                <a:moveTo>
                  <a:pt x="1161287" y="161544"/>
                </a:moveTo>
                <a:lnTo>
                  <a:pt x="1162811" y="164592"/>
                </a:lnTo>
                <a:lnTo>
                  <a:pt x="1165859" y="83820"/>
                </a:lnTo>
                <a:lnTo>
                  <a:pt x="1171955" y="74676"/>
                </a:lnTo>
                <a:lnTo>
                  <a:pt x="1153667" y="74676"/>
                </a:lnTo>
                <a:lnTo>
                  <a:pt x="1161287" y="83819"/>
                </a:lnTo>
                <a:lnTo>
                  <a:pt x="1161287" y="79248"/>
                </a:lnTo>
                <a:lnTo>
                  <a:pt x="1156715" y="76200"/>
                </a:lnTo>
                <a:lnTo>
                  <a:pt x="1155191" y="76200"/>
                </a:lnTo>
                <a:lnTo>
                  <a:pt x="1155191" y="75438"/>
                </a:lnTo>
                <a:lnTo>
                  <a:pt x="1156715" y="76200"/>
                </a:lnTo>
                <a:lnTo>
                  <a:pt x="1161287" y="79248"/>
                </a:lnTo>
                <a:lnTo>
                  <a:pt x="1161287" y="161544"/>
                </a:lnTo>
                <a:close/>
              </a:path>
              <a:path w="3809999" h="210312">
                <a:moveTo>
                  <a:pt x="1155192" y="60959"/>
                </a:moveTo>
                <a:lnTo>
                  <a:pt x="1153667" y="62484"/>
                </a:lnTo>
                <a:lnTo>
                  <a:pt x="1155192" y="74675"/>
                </a:lnTo>
                <a:lnTo>
                  <a:pt x="1155191" y="62484"/>
                </a:lnTo>
                <a:lnTo>
                  <a:pt x="1155953" y="60960"/>
                </a:lnTo>
                <a:lnTo>
                  <a:pt x="1156715" y="59436"/>
                </a:lnTo>
                <a:lnTo>
                  <a:pt x="1155191" y="59436"/>
                </a:lnTo>
                <a:lnTo>
                  <a:pt x="1153667" y="51816"/>
                </a:lnTo>
                <a:lnTo>
                  <a:pt x="1153667" y="60960"/>
                </a:lnTo>
                <a:lnTo>
                  <a:pt x="1155192" y="60959"/>
                </a:lnTo>
                <a:close/>
              </a:path>
              <a:path w="3809999" h="210312">
                <a:moveTo>
                  <a:pt x="1155192" y="74675"/>
                </a:moveTo>
                <a:lnTo>
                  <a:pt x="1153667" y="62484"/>
                </a:lnTo>
                <a:lnTo>
                  <a:pt x="1153667" y="51816"/>
                </a:lnTo>
                <a:lnTo>
                  <a:pt x="1149095" y="53340"/>
                </a:lnTo>
                <a:lnTo>
                  <a:pt x="1146047" y="56388"/>
                </a:lnTo>
                <a:lnTo>
                  <a:pt x="1144523" y="62484"/>
                </a:lnTo>
                <a:lnTo>
                  <a:pt x="1144523" y="68580"/>
                </a:lnTo>
                <a:lnTo>
                  <a:pt x="1146047" y="79248"/>
                </a:lnTo>
                <a:lnTo>
                  <a:pt x="1149095" y="82296"/>
                </a:lnTo>
                <a:lnTo>
                  <a:pt x="1152143" y="83820"/>
                </a:lnTo>
                <a:lnTo>
                  <a:pt x="1153667" y="74676"/>
                </a:lnTo>
                <a:lnTo>
                  <a:pt x="1155192" y="74675"/>
                </a:lnTo>
                <a:close/>
              </a:path>
              <a:path w="3809999" h="210312">
                <a:moveTo>
                  <a:pt x="1153667" y="51816"/>
                </a:moveTo>
                <a:lnTo>
                  <a:pt x="1155191" y="59436"/>
                </a:lnTo>
                <a:lnTo>
                  <a:pt x="1156715" y="59436"/>
                </a:lnTo>
                <a:lnTo>
                  <a:pt x="1171955" y="60960"/>
                </a:lnTo>
                <a:lnTo>
                  <a:pt x="1165859" y="21336"/>
                </a:lnTo>
                <a:lnTo>
                  <a:pt x="1162811" y="28956"/>
                </a:lnTo>
                <a:lnTo>
                  <a:pt x="1165859" y="51816"/>
                </a:lnTo>
                <a:lnTo>
                  <a:pt x="1161287" y="56388"/>
                </a:lnTo>
                <a:lnTo>
                  <a:pt x="1161288" y="51815"/>
                </a:lnTo>
                <a:lnTo>
                  <a:pt x="1153667" y="51816"/>
                </a:lnTo>
                <a:close/>
              </a:path>
              <a:path w="3809999" h="210312">
                <a:moveTo>
                  <a:pt x="1165859" y="51816"/>
                </a:moveTo>
                <a:lnTo>
                  <a:pt x="1162811" y="28956"/>
                </a:lnTo>
                <a:lnTo>
                  <a:pt x="1161287" y="38100"/>
                </a:lnTo>
                <a:lnTo>
                  <a:pt x="1161287" y="56388"/>
                </a:lnTo>
                <a:lnTo>
                  <a:pt x="1165859" y="51816"/>
                </a:lnTo>
                <a:close/>
              </a:path>
              <a:path w="3809999" h="210312">
                <a:moveTo>
                  <a:pt x="1171346" y="158800"/>
                </a:moveTo>
                <a:lnTo>
                  <a:pt x="1171955" y="74676"/>
                </a:lnTo>
                <a:lnTo>
                  <a:pt x="1167383" y="167640"/>
                </a:lnTo>
                <a:lnTo>
                  <a:pt x="1173479" y="169164"/>
                </a:lnTo>
                <a:lnTo>
                  <a:pt x="1171955" y="160020"/>
                </a:lnTo>
                <a:lnTo>
                  <a:pt x="1173479" y="169164"/>
                </a:lnTo>
                <a:lnTo>
                  <a:pt x="1181099" y="169164"/>
                </a:lnTo>
                <a:lnTo>
                  <a:pt x="1185671" y="160020"/>
                </a:lnTo>
                <a:lnTo>
                  <a:pt x="1187195" y="158496"/>
                </a:lnTo>
                <a:lnTo>
                  <a:pt x="1179575" y="160020"/>
                </a:lnTo>
                <a:lnTo>
                  <a:pt x="1175003" y="160020"/>
                </a:lnTo>
                <a:lnTo>
                  <a:pt x="1171955" y="159004"/>
                </a:lnTo>
                <a:lnTo>
                  <a:pt x="1171346" y="158800"/>
                </a:lnTo>
                <a:lnTo>
                  <a:pt x="1170431" y="158496"/>
                </a:lnTo>
                <a:lnTo>
                  <a:pt x="1170431" y="156972"/>
                </a:lnTo>
                <a:lnTo>
                  <a:pt x="1171346" y="158800"/>
                </a:lnTo>
                <a:close/>
              </a:path>
              <a:path w="3809999" h="210312">
                <a:moveTo>
                  <a:pt x="1165859" y="83820"/>
                </a:moveTo>
                <a:lnTo>
                  <a:pt x="1162811" y="164592"/>
                </a:lnTo>
                <a:lnTo>
                  <a:pt x="1167383" y="167640"/>
                </a:lnTo>
                <a:lnTo>
                  <a:pt x="1171955" y="74676"/>
                </a:lnTo>
                <a:lnTo>
                  <a:pt x="1165859" y="83820"/>
                </a:lnTo>
                <a:close/>
              </a:path>
              <a:path w="3809999" h="210312">
                <a:moveTo>
                  <a:pt x="1171955" y="39624"/>
                </a:moveTo>
                <a:lnTo>
                  <a:pt x="1173479" y="32004"/>
                </a:lnTo>
                <a:lnTo>
                  <a:pt x="1175003" y="25908"/>
                </a:lnTo>
                <a:lnTo>
                  <a:pt x="1179575" y="19812"/>
                </a:lnTo>
                <a:lnTo>
                  <a:pt x="1182623" y="16764"/>
                </a:lnTo>
                <a:lnTo>
                  <a:pt x="1188719" y="15240"/>
                </a:lnTo>
                <a:lnTo>
                  <a:pt x="1187195" y="15240"/>
                </a:lnTo>
                <a:lnTo>
                  <a:pt x="1184147" y="6096"/>
                </a:lnTo>
                <a:lnTo>
                  <a:pt x="1178051" y="21336"/>
                </a:lnTo>
                <a:lnTo>
                  <a:pt x="1176527" y="9144"/>
                </a:lnTo>
                <a:lnTo>
                  <a:pt x="1171955" y="39624"/>
                </a:lnTo>
                <a:close/>
              </a:path>
              <a:path w="3809999" h="210312">
                <a:moveTo>
                  <a:pt x="1199387" y="83820"/>
                </a:moveTo>
                <a:lnTo>
                  <a:pt x="1199387" y="79248"/>
                </a:lnTo>
                <a:lnTo>
                  <a:pt x="1188719" y="74676"/>
                </a:lnTo>
                <a:lnTo>
                  <a:pt x="1188720" y="159003"/>
                </a:lnTo>
                <a:lnTo>
                  <a:pt x="1187195" y="169164"/>
                </a:lnTo>
                <a:lnTo>
                  <a:pt x="1193291" y="167640"/>
                </a:lnTo>
                <a:lnTo>
                  <a:pt x="1188719" y="160020"/>
                </a:lnTo>
                <a:lnTo>
                  <a:pt x="1190243" y="158496"/>
                </a:lnTo>
                <a:lnTo>
                  <a:pt x="1191767" y="156972"/>
                </a:lnTo>
                <a:lnTo>
                  <a:pt x="1194815" y="83820"/>
                </a:lnTo>
                <a:lnTo>
                  <a:pt x="1199387" y="83820"/>
                </a:lnTo>
                <a:close/>
              </a:path>
              <a:path w="3809999" h="210312">
                <a:moveTo>
                  <a:pt x="1194815" y="51816"/>
                </a:moveTo>
                <a:lnTo>
                  <a:pt x="1199387" y="56388"/>
                </a:lnTo>
                <a:lnTo>
                  <a:pt x="1199387" y="51816"/>
                </a:lnTo>
                <a:lnTo>
                  <a:pt x="1194815" y="28956"/>
                </a:lnTo>
                <a:lnTo>
                  <a:pt x="1193291" y="30480"/>
                </a:lnTo>
                <a:lnTo>
                  <a:pt x="1191767" y="35052"/>
                </a:lnTo>
                <a:lnTo>
                  <a:pt x="1190243" y="38100"/>
                </a:lnTo>
                <a:lnTo>
                  <a:pt x="1190243" y="42672"/>
                </a:lnTo>
                <a:lnTo>
                  <a:pt x="1188719" y="47244"/>
                </a:lnTo>
                <a:lnTo>
                  <a:pt x="1199387" y="56388"/>
                </a:lnTo>
                <a:lnTo>
                  <a:pt x="1194815" y="51816"/>
                </a:lnTo>
                <a:close/>
              </a:path>
              <a:path w="3809999" h="210312">
                <a:moveTo>
                  <a:pt x="1208531" y="35052"/>
                </a:moveTo>
                <a:lnTo>
                  <a:pt x="1210055" y="35052"/>
                </a:lnTo>
                <a:lnTo>
                  <a:pt x="1213103" y="36576"/>
                </a:lnTo>
                <a:lnTo>
                  <a:pt x="1214627" y="36576"/>
                </a:lnTo>
                <a:lnTo>
                  <a:pt x="1217675" y="38100"/>
                </a:lnTo>
                <a:lnTo>
                  <a:pt x="1222247" y="36576"/>
                </a:lnTo>
                <a:lnTo>
                  <a:pt x="1219199" y="6096"/>
                </a:lnTo>
                <a:lnTo>
                  <a:pt x="1217675" y="4572"/>
                </a:lnTo>
                <a:lnTo>
                  <a:pt x="1219199" y="27432"/>
                </a:lnTo>
                <a:lnTo>
                  <a:pt x="1217675" y="27432"/>
                </a:lnTo>
                <a:lnTo>
                  <a:pt x="1214627" y="28956"/>
                </a:lnTo>
                <a:lnTo>
                  <a:pt x="1214627" y="25908"/>
                </a:lnTo>
                <a:lnTo>
                  <a:pt x="1211579" y="25908"/>
                </a:lnTo>
                <a:lnTo>
                  <a:pt x="1208531" y="35052"/>
                </a:lnTo>
                <a:close/>
              </a:path>
              <a:path w="3809999" h="210312">
                <a:moveTo>
                  <a:pt x="1202435" y="36576"/>
                </a:moveTo>
                <a:lnTo>
                  <a:pt x="1207007" y="35052"/>
                </a:lnTo>
                <a:lnTo>
                  <a:pt x="1205483" y="35052"/>
                </a:lnTo>
                <a:lnTo>
                  <a:pt x="1208531" y="35052"/>
                </a:lnTo>
                <a:lnTo>
                  <a:pt x="1211579" y="25908"/>
                </a:lnTo>
                <a:lnTo>
                  <a:pt x="1205483" y="24384"/>
                </a:lnTo>
                <a:lnTo>
                  <a:pt x="1203959" y="35052"/>
                </a:lnTo>
                <a:lnTo>
                  <a:pt x="1202435" y="36576"/>
                </a:lnTo>
                <a:close/>
              </a:path>
              <a:path w="3809999" h="210312">
                <a:moveTo>
                  <a:pt x="1199387" y="44196"/>
                </a:moveTo>
                <a:lnTo>
                  <a:pt x="1199387" y="41148"/>
                </a:lnTo>
                <a:lnTo>
                  <a:pt x="1200911" y="38100"/>
                </a:lnTo>
                <a:lnTo>
                  <a:pt x="1200911" y="36576"/>
                </a:lnTo>
                <a:lnTo>
                  <a:pt x="1203959" y="35052"/>
                </a:lnTo>
                <a:lnTo>
                  <a:pt x="1205483" y="24384"/>
                </a:lnTo>
                <a:lnTo>
                  <a:pt x="1199387" y="25908"/>
                </a:lnTo>
                <a:lnTo>
                  <a:pt x="1199387" y="39624"/>
                </a:lnTo>
                <a:lnTo>
                  <a:pt x="1199387" y="25908"/>
                </a:lnTo>
                <a:lnTo>
                  <a:pt x="1199387" y="44196"/>
                </a:lnTo>
                <a:close/>
              </a:path>
              <a:path w="3809999" h="210312">
                <a:moveTo>
                  <a:pt x="1199387" y="25908"/>
                </a:moveTo>
                <a:lnTo>
                  <a:pt x="1194815" y="28956"/>
                </a:lnTo>
                <a:lnTo>
                  <a:pt x="1199387" y="51816"/>
                </a:lnTo>
                <a:lnTo>
                  <a:pt x="1199387" y="25908"/>
                </a:lnTo>
                <a:close/>
              </a:path>
              <a:path w="3809999" h="210312">
                <a:moveTo>
                  <a:pt x="1199387" y="83820"/>
                </a:moveTo>
                <a:lnTo>
                  <a:pt x="1213103" y="83820"/>
                </a:lnTo>
                <a:lnTo>
                  <a:pt x="1210055" y="76200"/>
                </a:lnTo>
                <a:lnTo>
                  <a:pt x="1211579" y="75438"/>
                </a:lnTo>
                <a:lnTo>
                  <a:pt x="1213103" y="83820"/>
                </a:lnTo>
                <a:lnTo>
                  <a:pt x="1217675" y="82296"/>
                </a:lnTo>
                <a:lnTo>
                  <a:pt x="1213103" y="74676"/>
                </a:lnTo>
                <a:lnTo>
                  <a:pt x="1211579" y="74675"/>
                </a:lnTo>
                <a:lnTo>
                  <a:pt x="1199387" y="79248"/>
                </a:lnTo>
                <a:lnTo>
                  <a:pt x="1199387" y="83820"/>
                </a:lnTo>
                <a:close/>
              </a:path>
              <a:path w="3809999" h="210312">
                <a:moveTo>
                  <a:pt x="1199387" y="161544"/>
                </a:moveTo>
                <a:lnTo>
                  <a:pt x="1199387" y="83820"/>
                </a:lnTo>
                <a:lnTo>
                  <a:pt x="1194815" y="83820"/>
                </a:lnTo>
                <a:lnTo>
                  <a:pt x="1191767" y="156972"/>
                </a:lnTo>
                <a:lnTo>
                  <a:pt x="1190243" y="158496"/>
                </a:lnTo>
                <a:lnTo>
                  <a:pt x="1188719" y="160020"/>
                </a:lnTo>
                <a:lnTo>
                  <a:pt x="1193291" y="167640"/>
                </a:lnTo>
                <a:lnTo>
                  <a:pt x="1197863" y="164592"/>
                </a:lnTo>
                <a:lnTo>
                  <a:pt x="1199387" y="161544"/>
                </a:lnTo>
                <a:close/>
              </a:path>
              <a:path w="3809999" h="210312">
                <a:moveTo>
                  <a:pt x="1210055" y="60960"/>
                </a:moveTo>
                <a:lnTo>
                  <a:pt x="1211579" y="62484"/>
                </a:lnTo>
                <a:lnTo>
                  <a:pt x="1213103" y="74676"/>
                </a:lnTo>
                <a:lnTo>
                  <a:pt x="1217675" y="82296"/>
                </a:lnTo>
                <a:lnTo>
                  <a:pt x="1213103" y="51816"/>
                </a:lnTo>
                <a:lnTo>
                  <a:pt x="1210055" y="60960"/>
                </a:lnTo>
                <a:lnTo>
                  <a:pt x="1211580" y="60959"/>
                </a:lnTo>
                <a:lnTo>
                  <a:pt x="1211579" y="59436"/>
                </a:lnTo>
                <a:lnTo>
                  <a:pt x="1213103" y="60960"/>
                </a:lnTo>
                <a:lnTo>
                  <a:pt x="1213103" y="62484"/>
                </a:lnTo>
                <a:lnTo>
                  <a:pt x="1211579" y="61722"/>
                </a:lnTo>
                <a:lnTo>
                  <a:pt x="1210055" y="60960"/>
                </a:lnTo>
                <a:close/>
              </a:path>
              <a:path w="3809999" h="210312">
                <a:moveTo>
                  <a:pt x="1213103" y="74676"/>
                </a:moveTo>
                <a:lnTo>
                  <a:pt x="1211579" y="62484"/>
                </a:lnTo>
                <a:lnTo>
                  <a:pt x="1211579" y="74675"/>
                </a:lnTo>
                <a:lnTo>
                  <a:pt x="1213103" y="74676"/>
                </a:lnTo>
                <a:close/>
              </a:path>
              <a:path w="3809999" h="210312">
                <a:moveTo>
                  <a:pt x="1188719" y="47244"/>
                </a:moveTo>
                <a:lnTo>
                  <a:pt x="1188719" y="60960"/>
                </a:lnTo>
                <a:lnTo>
                  <a:pt x="1210055" y="60960"/>
                </a:lnTo>
                <a:lnTo>
                  <a:pt x="1213103" y="51816"/>
                </a:lnTo>
                <a:lnTo>
                  <a:pt x="1199387" y="51816"/>
                </a:lnTo>
                <a:lnTo>
                  <a:pt x="1199387" y="56388"/>
                </a:lnTo>
                <a:lnTo>
                  <a:pt x="1188719" y="47244"/>
                </a:lnTo>
                <a:close/>
              </a:path>
              <a:path w="3809999" h="210312">
                <a:moveTo>
                  <a:pt x="1213103" y="51816"/>
                </a:moveTo>
                <a:lnTo>
                  <a:pt x="1217675" y="82296"/>
                </a:lnTo>
                <a:lnTo>
                  <a:pt x="1220723" y="79248"/>
                </a:lnTo>
                <a:lnTo>
                  <a:pt x="1222247" y="74676"/>
                </a:lnTo>
                <a:lnTo>
                  <a:pt x="1222247" y="62484"/>
                </a:lnTo>
                <a:lnTo>
                  <a:pt x="1220723" y="56388"/>
                </a:lnTo>
                <a:lnTo>
                  <a:pt x="1217675" y="53340"/>
                </a:lnTo>
                <a:lnTo>
                  <a:pt x="1213103" y="51816"/>
                </a:lnTo>
                <a:close/>
              </a:path>
              <a:path w="3809999" h="210312">
                <a:moveTo>
                  <a:pt x="1211579" y="76200"/>
                </a:moveTo>
                <a:lnTo>
                  <a:pt x="1210055" y="76200"/>
                </a:lnTo>
                <a:lnTo>
                  <a:pt x="1213103" y="83820"/>
                </a:lnTo>
                <a:lnTo>
                  <a:pt x="1211579" y="75438"/>
                </a:lnTo>
                <a:lnTo>
                  <a:pt x="1211579" y="76200"/>
                </a:lnTo>
                <a:close/>
              </a:path>
              <a:path w="3809999" h="210312">
                <a:moveTo>
                  <a:pt x="1216151" y="24384"/>
                </a:moveTo>
                <a:lnTo>
                  <a:pt x="1216151" y="26669"/>
                </a:lnTo>
                <a:lnTo>
                  <a:pt x="1215847" y="26517"/>
                </a:lnTo>
                <a:lnTo>
                  <a:pt x="1214627" y="25908"/>
                </a:lnTo>
                <a:lnTo>
                  <a:pt x="1214627" y="28956"/>
                </a:lnTo>
                <a:lnTo>
                  <a:pt x="1216151" y="27432"/>
                </a:lnTo>
                <a:lnTo>
                  <a:pt x="1217675" y="27432"/>
                </a:lnTo>
                <a:lnTo>
                  <a:pt x="1216151" y="24384"/>
                </a:lnTo>
                <a:close/>
              </a:path>
              <a:path w="3809999" h="210312">
                <a:moveTo>
                  <a:pt x="1193291" y="13716"/>
                </a:moveTo>
                <a:lnTo>
                  <a:pt x="1200911" y="12192"/>
                </a:lnTo>
                <a:lnTo>
                  <a:pt x="1208531" y="13716"/>
                </a:lnTo>
                <a:lnTo>
                  <a:pt x="1211579" y="13716"/>
                </a:lnTo>
                <a:lnTo>
                  <a:pt x="1214627" y="15240"/>
                </a:lnTo>
                <a:lnTo>
                  <a:pt x="1215389" y="15240"/>
                </a:lnTo>
                <a:lnTo>
                  <a:pt x="1216151" y="16764"/>
                </a:lnTo>
                <a:lnTo>
                  <a:pt x="1216151" y="22860"/>
                </a:lnTo>
                <a:lnTo>
                  <a:pt x="1217675" y="27432"/>
                </a:lnTo>
                <a:lnTo>
                  <a:pt x="1216151" y="15240"/>
                </a:lnTo>
                <a:lnTo>
                  <a:pt x="1214627" y="13716"/>
                </a:lnTo>
                <a:lnTo>
                  <a:pt x="1214627" y="4572"/>
                </a:lnTo>
                <a:lnTo>
                  <a:pt x="1210055" y="3048"/>
                </a:lnTo>
                <a:lnTo>
                  <a:pt x="1200911" y="3048"/>
                </a:lnTo>
                <a:lnTo>
                  <a:pt x="1193291" y="13716"/>
                </a:lnTo>
                <a:close/>
              </a:path>
              <a:path w="3809999" h="210312">
                <a:moveTo>
                  <a:pt x="1217675" y="4572"/>
                </a:moveTo>
                <a:lnTo>
                  <a:pt x="1214627" y="4572"/>
                </a:lnTo>
                <a:lnTo>
                  <a:pt x="1216151" y="15240"/>
                </a:lnTo>
                <a:lnTo>
                  <a:pt x="1217675" y="27432"/>
                </a:lnTo>
                <a:lnTo>
                  <a:pt x="1219199" y="27432"/>
                </a:lnTo>
                <a:lnTo>
                  <a:pt x="1217675" y="4572"/>
                </a:lnTo>
                <a:close/>
              </a:path>
              <a:path w="3809999" h="210312">
                <a:moveTo>
                  <a:pt x="1193291" y="13716"/>
                </a:moveTo>
                <a:lnTo>
                  <a:pt x="1200911" y="3048"/>
                </a:lnTo>
                <a:lnTo>
                  <a:pt x="1191767" y="3048"/>
                </a:lnTo>
                <a:lnTo>
                  <a:pt x="1187195" y="15240"/>
                </a:lnTo>
                <a:lnTo>
                  <a:pt x="1194815" y="13716"/>
                </a:lnTo>
                <a:lnTo>
                  <a:pt x="1193291" y="13716"/>
                </a:lnTo>
                <a:close/>
              </a:path>
              <a:path w="3809999" h="210312">
                <a:moveTo>
                  <a:pt x="1225295" y="12192"/>
                </a:moveTo>
                <a:lnTo>
                  <a:pt x="1222247" y="7620"/>
                </a:lnTo>
                <a:lnTo>
                  <a:pt x="1225295" y="32004"/>
                </a:lnTo>
                <a:lnTo>
                  <a:pt x="1225295" y="12192"/>
                </a:lnTo>
                <a:close/>
              </a:path>
              <a:path w="3809999" h="210312">
                <a:moveTo>
                  <a:pt x="1222247" y="7620"/>
                </a:moveTo>
                <a:lnTo>
                  <a:pt x="1219199" y="6096"/>
                </a:lnTo>
                <a:lnTo>
                  <a:pt x="1222247" y="36576"/>
                </a:lnTo>
                <a:lnTo>
                  <a:pt x="1225295" y="32004"/>
                </a:lnTo>
                <a:lnTo>
                  <a:pt x="1222247" y="7620"/>
                </a:lnTo>
                <a:close/>
              </a:path>
              <a:path w="3809999" h="210312">
                <a:moveTo>
                  <a:pt x="1185671" y="160020"/>
                </a:moveTo>
                <a:lnTo>
                  <a:pt x="1181099" y="169164"/>
                </a:lnTo>
                <a:lnTo>
                  <a:pt x="1187195" y="169164"/>
                </a:lnTo>
                <a:lnTo>
                  <a:pt x="1188720" y="159003"/>
                </a:lnTo>
                <a:lnTo>
                  <a:pt x="1185671" y="160020"/>
                </a:lnTo>
                <a:close/>
              </a:path>
              <a:path w="3809999" h="210312">
                <a:moveTo>
                  <a:pt x="1171955" y="39624"/>
                </a:moveTo>
                <a:lnTo>
                  <a:pt x="1176527" y="9144"/>
                </a:lnTo>
                <a:lnTo>
                  <a:pt x="1170431" y="13716"/>
                </a:lnTo>
                <a:lnTo>
                  <a:pt x="1171955" y="60960"/>
                </a:lnTo>
                <a:lnTo>
                  <a:pt x="1171955" y="39624"/>
                </a:lnTo>
                <a:close/>
              </a:path>
              <a:path w="3809999" h="210312">
                <a:moveTo>
                  <a:pt x="0" y="199644"/>
                </a:moveTo>
                <a:lnTo>
                  <a:pt x="1524" y="202692"/>
                </a:lnTo>
                <a:lnTo>
                  <a:pt x="4572" y="205740"/>
                </a:lnTo>
                <a:lnTo>
                  <a:pt x="9143" y="207264"/>
                </a:lnTo>
                <a:lnTo>
                  <a:pt x="13716" y="208788"/>
                </a:lnTo>
                <a:lnTo>
                  <a:pt x="10668" y="198120"/>
                </a:lnTo>
                <a:lnTo>
                  <a:pt x="10921" y="197485"/>
                </a:lnTo>
                <a:lnTo>
                  <a:pt x="15240" y="149352"/>
                </a:lnTo>
                <a:lnTo>
                  <a:pt x="9143" y="172212"/>
                </a:lnTo>
                <a:lnTo>
                  <a:pt x="10668" y="196596"/>
                </a:lnTo>
                <a:lnTo>
                  <a:pt x="10668" y="199644"/>
                </a:lnTo>
                <a:lnTo>
                  <a:pt x="9143" y="196596"/>
                </a:lnTo>
                <a:lnTo>
                  <a:pt x="9143" y="172212"/>
                </a:lnTo>
                <a:lnTo>
                  <a:pt x="1524" y="195072"/>
                </a:lnTo>
                <a:lnTo>
                  <a:pt x="0" y="199644"/>
                </a:lnTo>
                <a:close/>
              </a:path>
              <a:path w="3809999" h="210312">
                <a:moveTo>
                  <a:pt x="4572" y="1524"/>
                </a:moveTo>
                <a:lnTo>
                  <a:pt x="9143" y="35052"/>
                </a:lnTo>
                <a:lnTo>
                  <a:pt x="15240" y="57912"/>
                </a:lnTo>
                <a:lnTo>
                  <a:pt x="11277" y="10667"/>
                </a:lnTo>
                <a:lnTo>
                  <a:pt x="10668" y="7620"/>
                </a:lnTo>
                <a:lnTo>
                  <a:pt x="11277" y="10667"/>
                </a:lnTo>
                <a:lnTo>
                  <a:pt x="13716" y="10668"/>
                </a:lnTo>
                <a:lnTo>
                  <a:pt x="13716" y="0"/>
                </a:lnTo>
                <a:lnTo>
                  <a:pt x="10668" y="0"/>
                </a:lnTo>
                <a:lnTo>
                  <a:pt x="10668" y="10668"/>
                </a:lnTo>
                <a:lnTo>
                  <a:pt x="9143" y="10668"/>
                </a:lnTo>
                <a:lnTo>
                  <a:pt x="4572" y="1524"/>
                </a:lnTo>
                <a:close/>
              </a:path>
              <a:path w="3809999" h="210312">
                <a:moveTo>
                  <a:pt x="10668" y="0"/>
                </a:moveTo>
                <a:lnTo>
                  <a:pt x="4572" y="1524"/>
                </a:lnTo>
                <a:lnTo>
                  <a:pt x="9143" y="10668"/>
                </a:lnTo>
                <a:lnTo>
                  <a:pt x="10668" y="10668"/>
                </a:lnTo>
                <a:lnTo>
                  <a:pt x="10668" y="0"/>
                </a:lnTo>
                <a:close/>
              </a:path>
              <a:path w="3809999" h="210312">
                <a:moveTo>
                  <a:pt x="1524" y="4572"/>
                </a:moveTo>
                <a:lnTo>
                  <a:pt x="0" y="7620"/>
                </a:lnTo>
                <a:lnTo>
                  <a:pt x="1524" y="12192"/>
                </a:lnTo>
                <a:lnTo>
                  <a:pt x="9143" y="35052"/>
                </a:lnTo>
                <a:lnTo>
                  <a:pt x="4572" y="1524"/>
                </a:lnTo>
                <a:lnTo>
                  <a:pt x="1524" y="4572"/>
                </a:lnTo>
                <a:close/>
              </a:path>
              <a:path w="3809999" h="210312">
                <a:moveTo>
                  <a:pt x="15240" y="149352"/>
                </a:moveTo>
                <a:lnTo>
                  <a:pt x="10921" y="197485"/>
                </a:lnTo>
                <a:lnTo>
                  <a:pt x="19812" y="175260"/>
                </a:lnTo>
                <a:lnTo>
                  <a:pt x="18287" y="128016"/>
                </a:lnTo>
                <a:lnTo>
                  <a:pt x="18287" y="126492"/>
                </a:lnTo>
                <a:lnTo>
                  <a:pt x="16763" y="138684"/>
                </a:lnTo>
                <a:lnTo>
                  <a:pt x="15240" y="150876"/>
                </a:lnTo>
                <a:lnTo>
                  <a:pt x="15240" y="149352"/>
                </a:lnTo>
                <a:close/>
              </a:path>
              <a:path w="3809999" h="210312">
                <a:moveTo>
                  <a:pt x="10668" y="197358"/>
                </a:moveTo>
                <a:lnTo>
                  <a:pt x="10668" y="196596"/>
                </a:lnTo>
                <a:lnTo>
                  <a:pt x="9143" y="172212"/>
                </a:lnTo>
                <a:lnTo>
                  <a:pt x="9143" y="196596"/>
                </a:lnTo>
                <a:lnTo>
                  <a:pt x="10668" y="199644"/>
                </a:lnTo>
                <a:lnTo>
                  <a:pt x="10668" y="197358"/>
                </a:lnTo>
                <a:close/>
              </a:path>
              <a:path w="3809999" h="210312">
                <a:moveTo>
                  <a:pt x="30480" y="103632"/>
                </a:moveTo>
                <a:lnTo>
                  <a:pt x="30480" y="91440"/>
                </a:lnTo>
                <a:lnTo>
                  <a:pt x="28956" y="79248"/>
                </a:lnTo>
                <a:lnTo>
                  <a:pt x="27431" y="67056"/>
                </a:lnTo>
                <a:lnTo>
                  <a:pt x="25907" y="54864"/>
                </a:lnTo>
                <a:lnTo>
                  <a:pt x="19812" y="32004"/>
                </a:lnTo>
                <a:lnTo>
                  <a:pt x="18287" y="79248"/>
                </a:lnTo>
                <a:lnTo>
                  <a:pt x="19812" y="91440"/>
                </a:lnTo>
                <a:lnTo>
                  <a:pt x="25907" y="152400"/>
                </a:lnTo>
                <a:lnTo>
                  <a:pt x="27431" y="140208"/>
                </a:lnTo>
                <a:lnTo>
                  <a:pt x="28956" y="128016"/>
                </a:lnTo>
                <a:lnTo>
                  <a:pt x="30480" y="115824"/>
                </a:lnTo>
                <a:lnTo>
                  <a:pt x="30480" y="103632"/>
                </a:lnTo>
                <a:close/>
              </a:path>
              <a:path w="3809999" h="210312">
                <a:moveTo>
                  <a:pt x="18287" y="80772"/>
                </a:moveTo>
                <a:lnTo>
                  <a:pt x="18287" y="79248"/>
                </a:lnTo>
                <a:lnTo>
                  <a:pt x="19812" y="32004"/>
                </a:lnTo>
                <a:lnTo>
                  <a:pt x="11277" y="10667"/>
                </a:lnTo>
                <a:lnTo>
                  <a:pt x="15240" y="57912"/>
                </a:lnTo>
                <a:lnTo>
                  <a:pt x="15240" y="56388"/>
                </a:lnTo>
                <a:lnTo>
                  <a:pt x="16763" y="68580"/>
                </a:lnTo>
                <a:lnTo>
                  <a:pt x="18287" y="80772"/>
                </a:lnTo>
                <a:close/>
              </a:path>
              <a:path w="3809999" h="210312">
                <a:moveTo>
                  <a:pt x="18287" y="128016"/>
                </a:moveTo>
                <a:lnTo>
                  <a:pt x="19812" y="175260"/>
                </a:lnTo>
                <a:lnTo>
                  <a:pt x="25907" y="152400"/>
                </a:lnTo>
                <a:lnTo>
                  <a:pt x="19812" y="91440"/>
                </a:lnTo>
                <a:lnTo>
                  <a:pt x="19812" y="115824"/>
                </a:lnTo>
                <a:lnTo>
                  <a:pt x="18287" y="128016"/>
                </a:lnTo>
                <a:close/>
              </a:path>
              <a:path w="3809999" h="210312">
                <a:moveTo>
                  <a:pt x="25907" y="198120"/>
                </a:moveTo>
                <a:lnTo>
                  <a:pt x="27431" y="207264"/>
                </a:lnTo>
                <a:lnTo>
                  <a:pt x="27431" y="196596"/>
                </a:lnTo>
                <a:lnTo>
                  <a:pt x="32004" y="205740"/>
                </a:lnTo>
                <a:lnTo>
                  <a:pt x="35051" y="202692"/>
                </a:lnTo>
                <a:lnTo>
                  <a:pt x="41148" y="190500"/>
                </a:lnTo>
                <a:lnTo>
                  <a:pt x="36575" y="175260"/>
                </a:lnTo>
                <a:lnTo>
                  <a:pt x="30480" y="185928"/>
                </a:lnTo>
                <a:lnTo>
                  <a:pt x="26259" y="197181"/>
                </a:lnTo>
                <a:lnTo>
                  <a:pt x="25907" y="198120"/>
                </a:lnTo>
                <a:close/>
              </a:path>
              <a:path w="3809999" h="210312">
                <a:moveTo>
                  <a:pt x="42672" y="152400"/>
                </a:moveTo>
                <a:lnTo>
                  <a:pt x="42672" y="150876"/>
                </a:lnTo>
                <a:lnTo>
                  <a:pt x="39624" y="163068"/>
                </a:lnTo>
                <a:lnTo>
                  <a:pt x="35051" y="175260"/>
                </a:lnTo>
                <a:lnTo>
                  <a:pt x="36575" y="175260"/>
                </a:lnTo>
                <a:lnTo>
                  <a:pt x="41148" y="190500"/>
                </a:lnTo>
                <a:lnTo>
                  <a:pt x="42672" y="152400"/>
                </a:lnTo>
                <a:close/>
              </a:path>
              <a:path w="3809999" h="210312">
                <a:moveTo>
                  <a:pt x="25907" y="198120"/>
                </a:moveTo>
                <a:lnTo>
                  <a:pt x="18287" y="198120"/>
                </a:lnTo>
                <a:lnTo>
                  <a:pt x="22860" y="208788"/>
                </a:lnTo>
                <a:lnTo>
                  <a:pt x="27431" y="207264"/>
                </a:lnTo>
                <a:lnTo>
                  <a:pt x="25907" y="198120"/>
                </a:lnTo>
                <a:close/>
              </a:path>
              <a:path w="3809999" h="210312">
                <a:moveTo>
                  <a:pt x="18287" y="208788"/>
                </a:moveTo>
                <a:lnTo>
                  <a:pt x="22860" y="208788"/>
                </a:lnTo>
                <a:lnTo>
                  <a:pt x="18287" y="198120"/>
                </a:lnTo>
                <a:lnTo>
                  <a:pt x="13716" y="198120"/>
                </a:lnTo>
                <a:lnTo>
                  <a:pt x="13716" y="208788"/>
                </a:lnTo>
                <a:lnTo>
                  <a:pt x="18287" y="208788"/>
                </a:lnTo>
                <a:close/>
              </a:path>
              <a:path w="3809999" h="210312">
                <a:moveTo>
                  <a:pt x="12192" y="198120"/>
                </a:moveTo>
                <a:lnTo>
                  <a:pt x="10921" y="197485"/>
                </a:lnTo>
                <a:lnTo>
                  <a:pt x="10668" y="198120"/>
                </a:lnTo>
                <a:lnTo>
                  <a:pt x="13716" y="208788"/>
                </a:lnTo>
                <a:lnTo>
                  <a:pt x="13716" y="198120"/>
                </a:lnTo>
                <a:lnTo>
                  <a:pt x="12192" y="198120"/>
                </a:lnTo>
                <a:close/>
              </a:path>
              <a:path w="3809999" h="210312">
                <a:moveTo>
                  <a:pt x="59436" y="103632"/>
                </a:moveTo>
                <a:lnTo>
                  <a:pt x="57912" y="91440"/>
                </a:lnTo>
                <a:lnTo>
                  <a:pt x="57912" y="77724"/>
                </a:lnTo>
                <a:lnTo>
                  <a:pt x="54863" y="65532"/>
                </a:lnTo>
                <a:lnTo>
                  <a:pt x="53340" y="53340"/>
                </a:lnTo>
                <a:lnTo>
                  <a:pt x="48768" y="41148"/>
                </a:lnTo>
                <a:lnTo>
                  <a:pt x="47243" y="79248"/>
                </a:lnTo>
                <a:lnTo>
                  <a:pt x="48768" y="91440"/>
                </a:lnTo>
                <a:lnTo>
                  <a:pt x="53340" y="153924"/>
                </a:lnTo>
                <a:lnTo>
                  <a:pt x="54863" y="141732"/>
                </a:lnTo>
                <a:lnTo>
                  <a:pt x="57912" y="129540"/>
                </a:lnTo>
                <a:lnTo>
                  <a:pt x="57912" y="115824"/>
                </a:lnTo>
                <a:lnTo>
                  <a:pt x="59436" y="103632"/>
                </a:lnTo>
                <a:close/>
              </a:path>
              <a:path w="3809999" h="210312">
                <a:moveTo>
                  <a:pt x="45719" y="28956"/>
                </a:moveTo>
                <a:lnTo>
                  <a:pt x="39624" y="16764"/>
                </a:lnTo>
                <a:lnTo>
                  <a:pt x="42672" y="56388"/>
                </a:lnTo>
                <a:lnTo>
                  <a:pt x="45719" y="68580"/>
                </a:lnTo>
                <a:lnTo>
                  <a:pt x="45719" y="67056"/>
                </a:lnTo>
                <a:lnTo>
                  <a:pt x="47243" y="79248"/>
                </a:lnTo>
                <a:lnTo>
                  <a:pt x="48768" y="41148"/>
                </a:lnTo>
                <a:lnTo>
                  <a:pt x="45719" y="28956"/>
                </a:lnTo>
                <a:close/>
              </a:path>
              <a:path w="3809999" h="210312">
                <a:moveTo>
                  <a:pt x="35051" y="33528"/>
                </a:moveTo>
                <a:lnTo>
                  <a:pt x="35051" y="32004"/>
                </a:lnTo>
                <a:lnTo>
                  <a:pt x="39624" y="44196"/>
                </a:lnTo>
                <a:lnTo>
                  <a:pt x="42672" y="56388"/>
                </a:lnTo>
                <a:lnTo>
                  <a:pt x="39624" y="16764"/>
                </a:lnTo>
                <a:lnTo>
                  <a:pt x="35051" y="4572"/>
                </a:lnTo>
                <a:lnTo>
                  <a:pt x="35051" y="33528"/>
                </a:lnTo>
                <a:close/>
              </a:path>
              <a:path w="3809999" h="210312">
                <a:moveTo>
                  <a:pt x="22860" y="10668"/>
                </a:moveTo>
                <a:lnTo>
                  <a:pt x="25907" y="10668"/>
                </a:lnTo>
                <a:lnTo>
                  <a:pt x="25907" y="9144"/>
                </a:lnTo>
                <a:lnTo>
                  <a:pt x="30480" y="21336"/>
                </a:lnTo>
                <a:lnTo>
                  <a:pt x="35051" y="33528"/>
                </a:lnTo>
                <a:lnTo>
                  <a:pt x="35051" y="4572"/>
                </a:lnTo>
                <a:lnTo>
                  <a:pt x="32004" y="1524"/>
                </a:lnTo>
                <a:lnTo>
                  <a:pt x="28956" y="0"/>
                </a:lnTo>
                <a:lnTo>
                  <a:pt x="24384" y="0"/>
                </a:lnTo>
                <a:lnTo>
                  <a:pt x="22860" y="10668"/>
                </a:lnTo>
                <a:close/>
              </a:path>
              <a:path w="3809999" h="210312">
                <a:moveTo>
                  <a:pt x="18287" y="0"/>
                </a:moveTo>
                <a:lnTo>
                  <a:pt x="13716" y="0"/>
                </a:lnTo>
                <a:lnTo>
                  <a:pt x="15240" y="10668"/>
                </a:lnTo>
                <a:lnTo>
                  <a:pt x="22860" y="10668"/>
                </a:lnTo>
                <a:lnTo>
                  <a:pt x="24384" y="0"/>
                </a:lnTo>
                <a:lnTo>
                  <a:pt x="18287" y="0"/>
                </a:lnTo>
                <a:close/>
              </a:path>
              <a:path w="3809999" h="210312">
                <a:moveTo>
                  <a:pt x="48768" y="91440"/>
                </a:moveTo>
                <a:lnTo>
                  <a:pt x="48768" y="115824"/>
                </a:lnTo>
                <a:lnTo>
                  <a:pt x="47243" y="128016"/>
                </a:lnTo>
                <a:lnTo>
                  <a:pt x="45719" y="140208"/>
                </a:lnTo>
                <a:lnTo>
                  <a:pt x="48768" y="166116"/>
                </a:lnTo>
                <a:lnTo>
                  <a:pt x="53340" y="153924"/>
                </a:lnTo>
                <a:lnTo>
                  <a:pt x="48768" y="91440"/>
                </a:lnTo>
                <a:close/>
              </a:path>
              <a:path w="3809999" h="210312">
                <a:moveTo>
                  <a:pt x="45719" y="178308"/>
                </a:moveTo>
                <a:lnTo>
                  <a:pt x="48768" y="166116"/>
                </a:lnTo>
                <a:lnTo>
                  <a:pt x="45719" y="140208"/>
                </a:lnTo>
                <a:lnTo>
                  <a:pt x="42672" y="152400"/>
                </a:lnTo>
                <a:lnTo>
                  <a:pt x="41148" y="190500"/>
                </a:lnTo>
                <a:lnTo>
                  <a:pt x="45719" y="178308"/>
                </a:lnTo>
                <a:close/>
              </a:path>
              <a:path w="3809999" h="210312">
                <a:moveTo>
                  <a:pt x="156972" y="160020"/>
                </a:moveTo>
                <a:lnTo>
                  <a:pt x="160019" y="167640"/>
                </a:lnTo>
                <a:lnTo>
                  <a:pt x="158495" y="158496"/>
                </a:lnTo>
                <a:lnTo>
                  <a:pt x="160019" y="167640"/>
                </a:lnTo>
                <a:lnTo>
                  <a:pt x="166116" y="164592"/>
                </a:lnTo>
                <a:lnTo>
                  <a:pt x="166116" y="70273"/>
                </a:lnTo>
                <a:lnTo>
                  <a:pt x="158495" y="156972"/>
                </a:lnTo>
                <a:lnTo>
                  <a:pt x="156972" y="158495"/>
                </a:lnTo>
                <a:lnTo>
                  <a:pt x="156972" y="160020"/>
                </a:lnTo>
                <a:close/>
              </a:path>
              <a:path w="3809999" h="210312">
                <a:moveTo>
                  <a:pt x="156972" y="36576"/>
                </a:moveTo>
                <a:lnTo>
                  <a:pt x="156972" y="44196"/>
                </a:lnTo>
                <a:lnTo>
                  <a:pt x="161544" y="47244"/>
                </a:lnTo>
                <a:lnTo>
                  <a:pt x="166116" y="36576"/>
                </a:lnTo>
                <a:lnTo>
                  <a:pt x="156972" y="36576"/>
                </a:lnTo>
                <a:close/>
              </a:path>
              <a:path w="3809999" h="210312">
                <a:moveTo>
                  <a:pt x="155448" y="160020"/>
                </a:moveTo>
                <a:lnTo>
                  <a:pt x="155448" y="169164"/>
                </a:lnTo>
                <a:lnTo>
                  <a:pt x="160019" y="167640"/>
                </a:lnTo>
                <a:lnTo>
                  <a:pt x="156972" y="160020"/>
                </a:lnTo>
                <a:lnTo>
                  <a:pt x="155448" y="160020"/>
                </a:lnTo>
                <a:close/>
              </a:path>
              <a:path w="3809999" h="210312">
                <a:moveTo>
                  <a:pt x="13716" y="0"/>
                </a:moveTo>
                <a:lnTo>
                  <a:pt x="13716" y="10668"/>
                </a:lnTo>
                <a:lnTo>
                  <a:pt x="15240" y="10668"/>
                </a:lnTo>
                <a:lnTo>
                  <a:pt x="13716" y="0"/>
                </a:lnTo>
                <a:close/>
              </a:path>
              <a:path w="3809999" h="210312">
                <a:moveTo>
                  <a:pt x="27431" y="196596"/>
                </a:moveTo>
                <a:lnTo>
                  <a:pt x="27431" y="207264"/>
                </a:lnTo>
                <a:lnTo>
                  <a:pt x="32004" y="205740"/>
                </a:lnTo>
                <a:lnTo>
                  <a:pt x="27431" y="196596"/>
                </a:lnTo>
                <a:close/>
              </a:path>
              <a:path w="3809999" h="210312">
                <a:moveTo>
                  <a:pt x="1161287" y="83819"/>
                </a:moveTo>
                <a:lnTo>
                  <a:pt x="1153667" y="74676"/>
                </a:lnTo>
                <a:lnTo>
                  <a:pt x="1152143" y="83820"/>
                </a:lnTo>
                <a:lnTo>
                  <a:pt x="1161287" y="83819"/>
                </a:lnTo>
                <a:close/>
              </a:path>
              <a:path w="3809999" h="210312">
                <a:moveTo>
                  <a:pt x="1171955" y="60960"/>
                </a:moveTo>
                <a:lnTo>
                  <a:pt x="1156715" y="59436"/>
                </a:lnTo>
                <a:lnTo>
                  <a:pt x="1155953" y="60960"/>
                </a:lnTo>
                <a:lnTo>
                  <a:pt x="1171955" y="60960"/>
                </a:lnTo>
                <a:close/>
              </a:path>
              <a:path w="3809999" h="210312">
                <a:moveTo>
                  <a:pt x="1165859" y="21336"/>
                </a:moveTo>
                <a:lnTo>
                  <a:pt x="1171955" y="60960"/>
                </a:lnTo>
                <a:lnTo>
                  <a:pt x="1170431" y="13716"/>
                </a:lnTo>
                <a:lnTo>
                  <a:pt x="1165859" y="21336"/>
                </a:lnTo>
                <a:close/>
              </a:path>
              <a:path w="3809999" h="210312">
                <a:moveTo>
                  <a:pt x="1188719" y="15240"/>
                </a:moveTo>
                <a:lnTo>
                  <a:pt x="1182623" y="16764"/>
                </a:lnTo>
                <a:lnTo>
                  <a:pt x="1182623" y="18288"/>
                </a:lnTo>
                <a:lnTo>
                  <a:pt x="1188719" y="15240"/>
                </a:lnTo>
                <a:close/>
              </a:path>
              <a:path w="3809999" h="210312">
                <a:moveTo>
                  <a:pt x="1187195" y="15240"/>
                </a:moveTo>
                <a:lnTo>
                  <a:pt x="1191767" y="3048"/>
                </a:lnTo>
                <a:lnTo>
                  <a:pt x="1184147" y="6096"/>
                </a:lnTo>
                <a:lnTo>
                  <a:pt x="1187195" y="15240"/>
                </a:lnTo>
                <a:close/>
              </a:path>
              <a:path w="3809999" h="210312">
                <a:moveTo>
                  <a:pt x="1216151" y="24384"/>
                </a:moveTo>
                <a:lnTo>
                  <a:pt x="1217675" y="27432"/>
                </a:lnTo>
                <a:lnTo>
                  <a:pt x="1216151" y="22860"/>
                </a:lnTo>
                <a:lnTo>
                  <a:pt x="1216151" y="24384"/>
                </a:lnTo>
                <a:close/>
              </a:path>
              <a:path w="3809999" h="210312">
                <a:moveTo>
                  <a:pt x="1216151" y="16764"/>
                </a:moveTo>
                <a:lnTo>
                  <a:pt x="1214627" y="15240"/>
                </a:lnTo>
                <a:lnTo>
                  <a:pt x="1216151" y="18288"/>
                </a:lnTo>
                <a:lnTo>
                  <a:pt x="1216151" y="16764"/>
                </a:lnTo>
                <a:close/>
              </a:path>
              <a:path w="3809999" h="210312">
                <a:moveTo>
                  <a:pt x="1216151" y="25908"/>
                </a:moveTo>
                <a:lnTo>
                  <a:pt x="1215847" y="26517"/>
                </a:lnTo>
                <a:lnTo>
                  <a:pt x="1216151" y="26669"/>
                </a:lnTo>
                <a:lnTo>
                  <a:pt x="1216151" y="25908"/>
                </a:lnTo>
                <a:close/>
              </a:path>
              <a:path w="3809999" h="210312">
                <a:moveTo>
                  <a:pt x="1214627" y="4572"/>
                </a:moveTo>
                <a:lnTo>
                  <a:pt x="1214627" y="13716"/>
                </a:lnTo>
                <a:lnTo>
                  <a:pt x="1216151" y="15240"/>
                </a:lnTo>
                <a:lnTo>
                  <a:pt x="1214627" y="4572"/>
                </a:lnTo>
                <a:close/>
              </a:path>
              <a:path w="3809999" h="210312">
                <a:moveTo>
                  <a:pt x="1216151" y="27432"/>
                </a:moveTo>
                <a:lnTo>
                  <a:pt x="1214627" y="28956"/>
                </a:lnTo>
                <a:lnTo>
                  <a:pt x="1217675" y="27432"/>
                </a:lnTo>
                <a:lnTo>
                  <a:pt x="1216151" y="27432"/>
                </a:lnTo>
                <a:close/>
              </a:path>
              <a:path w="3809999" h="210312">
                <a:moveTo>
                  <a:pt x="1213103" y="36576"/>
                </a:moveTo>
                <a:lnTo>
                  <a:pt x="1210055" y="35052"/>
                </a:lnTo>
                <a:lnTo>
                  <a:pt x="1208531" y="35052"/>
                </a:lnTo>
                <a:lnTo>
                  <a:pt x="1213103" y="36576"/>
                </a:lnTo>
                <a:close/>
              </a:path>
              <a:path w="3809999" h="210312">
                <a:moveTo>
                  <a:pt x="1213103" y="60960"/>
                </a:moveTo>
                <a:lnTo>
                  <a:pt x="1211579" y="59436"/>
                </a:lnTo>
                <a:lnTo>
                  <a:pt x="1211580" y="60959"/>
                </a:lnTo>
                <a:lnTo>
                  <a:pt x="1213103" y="60960"/>
                </a:lnTo>
                <a:close/>
              </a:path>
              <a:path w="3809999" h="210312">
                <a:moveTo>
                  <a:pt x="1188719" y="74676"/>
                </a:moveTo>
                <a:lnTo>
                  <a:pt x="1199387" y="79248"/>
                </a:lnTo>
                <a:lnTo>
                  <a:pt x="1211579" y="74675"/>
                </a:lnTo>
                <a:lnTo>
                  <a:pt x="1188719" y="74676"/>
                </a:lnTo>
                <a:close/>
              </a:path>
              <a:path w="3809999" h="210312">
                <a:moveTo>
                  <a:pt x="1175003" y="160020"/>
                </a:moveTo>
                <a:lnTo>
                  <a:pt x="1176527" y="160020"/>
                </a:lnTo>
                <a:lnTo>
                  <a:pt x="1173479" y="158496"/>
                </a:lnTo>
                <a:lnTo>
                  <a:pt x="1175003" y="160020"/>
                </a:lnTo>
                <a:close/>
              </a:path>
              <a:path w="3809999" h="210312">
                <a:moveTo>
                  <a:pt x="1178051" y="21336"/>
                </a:moveTo>
                <a:lnTo>
                  <a:pt x="1184147" y="6096"/>
                </a:lnTo>
                <a:lnTo>
                  <a:pt x="1176527" y="9144"/>
                </a:lnTo>
                <a:lnTo>
                  <a:pt x="1178051" y="21336"/>
                </a:lnTo>
                <a:close/>
              </a:path>
              <a:path w="3809999" h="210312">
                <a:moveTo>
                  <a:pt x="1171955" y="74676"/>
                </a:moveTo>
                <a:lnTo>
                  <a:pt x="1171346" y="158800"/>
                </a:lnTo>
                <a:lnTo>
                  <a:pt x="1171955" y="159004"/>
                </a:lnTo>
                <a:lnTo>
                  <a:pt x="1171955" y="74676"/>
                </a:lnTo>
                <a:close/>
              </a:path>
              <a:path w="3809999" h="210312">
                <a:moveTo>
                  <a:pt x="1146047" y="79248"/>
                </a:moveTo>
                <a:lnTo>
                  <a:pt x="1144523" y="68580"/>
                </a:lnTo>
                <a:lnTo>
                  <a:pt x="1144523" y="74676"/>
                </a:lnTo>
                <a:lnTo>
                  <a:pt x="1146047" y="79248"/>
                </a:lnTo>
                <a:close/>
              </a:path>
              <a:path w="3809999" h="210312">
                <a:moveTo>
                  <a:pt x="1153667" y="51816"/>
                </a:moveTo>
                <a:lnTo>
                  <a:pt x="1153667" y="62484"/>
                </a:lnTo>
                <a:lnTo>
                  <a:pt x="1153667" y="51816"/>
                </a:lnTo>
                <a:close/>
              </a:path>
              <a:path w="3809999" h="210312">
                <a:moveTo>
                  <a:pt x="533399" y="160020"/>
                </a:moveTo>
                <a:lnTo>
                  <a:pt x="531875" y="169164"/>
                </a:lnTo>
                <a:lnTo>
                  <a:pt x="534923" y="169164"/>
                </a:lnTo>
                <a:lnTo>
                  <a:pt x="533399" y="160020"/>
                </a:lnTo>
                <a:close/>
              </a:path>
              <a:path w="3809999" h="210312">
                <a:moveTo>
                  <a:pt x="548639" y="15240"/>
                </a:moveTo>
                <a:lnTo>
                  <a:pt x="547115" y="13716"/>
                </a:lnTo>
                <a:lnTo>
                  <a:pt x="545591" y="13716"/>
                </a:lnTo>
                <a:lnTo>
                  <a:pt x="548639" y="15240"/>
                </a:lnTo>
                <a:close/>
              </a:path>
              <a:path w="3809999" h="210312">
                <a:moveTo>
                  <a:pt x="571499" y="83820"/>
                </a:moveTo>
                <a:lnTo>
                  <a:pt x="576071" y="73152"/>
                </a:lnTo>
                <a:lnTo>
                  <a:pt x="568451" y="74676"/>
                </a:lnTo>
                <a:lnTo>
                  <a:pt x="571499" y="83820"/>
                </a:lnTo>
                <a:close/>
              </a:path>
              <a:path w="3809999" h="210312">
                <a:moveTo>
                  <a:pt x="585215" y="76200"/>
                </a:moveTo>
                <a:lnTo>
                  <a:pt x="582167" y="85344"/>
                </a:lnTo>
                <a:lnTo>
                  <a:pt x="583691" y="86868"/>
                </a:lnTo>
                <a:lnTo>
                  <a:pt x="585215" y="76200"/>
                </a:lnTo>
                <a:close/>
              </a:path>
              <a:path w="3809999" h="210312">
                <a:moveTo>
                  <a:pt x="585215" y="76200"/>
                </a:moveTo>
                <a:lnTo>
                  <a:pt x="586739" y="92964"/>
                </a:lnTo>
                <a:lnTo>
                  <a:pt x="589787" y="77724"/>
                </a:lnTo>
                <a:lnTo>
                  <a:pt x="585215" y="76200"/>
                </a:lnTo>
                <a:close/>
              </a:path>
              <a:path w="3809999" h="210312">
                <a:moveTo>
                  <a:pt x="618743" y="167640"/>
                </a:moveTo>
                <a:lnTo>
                  <a:pt x="615695" y="160020"/>
                </a:lnTo>
                <a:lnTo>
                  <a:pt x="614171" y="169164"/>
                </a:lnTo>
                <a:lnTo>
                  <a:pt x="618743" y="167640"/>
                </a:lnTo>
                <a:close/>
              </a:path>
              <a:path w="3809999" h="210312">
                <a:moveTo>
                  <a:pt x="606551" y="169164"/>
                </a:moveTo>
                <a:lnTo>
                  <a:pt x="601979" y="160020"/>
                </a:lnTo>
                <a:lnTo>
                  <a:pt x="601979" y="169164"/>
                </a:lnTo>
                <a:lnTo>
                  <a:pt x="606551" y="169164"/>
                </a:lnTo>
                <a:close/>
              </a:path>
              <a:path w="3809999" h="210312">
                <a:moveTo>
                  <a:pt x="595883" y="89916"/>
                </a:moveTo>
                <a:lnTo>
                  <a:pt x="595883" y="156972"/>
                </a:lnTo>
                <a:lnTo>
                  <a:pt x="596798" y="158800"/>
                </a:lnTo>
                <a:lnTo>
                  <a:pt x="595883" y="89916"/>
                </a:lnTo>
                <a:close/>
              </a:path>
              <a:path w="3809999" h="210312">
                <a:moveTo>
                  <a:pt x="551687" y="167640"/>
                </a:moveTo>
                <a:lnTo>
                  <a:pt x="548639" y="160020"/>
                </a:lnTo>
                <a:lnTo>
                  <a:pt x="547115" y="169164"/>
                </a:lnTo>
                <a:lnTo>
                  <a:pt x="551687" y="167640"/>
                </a:lnTo>
                <a:close/>
              </a:path>
              <a:path w="3809999" h="210312">
                <a:moveTo>
                  <a:pt x="576071" y="59436"/>
                </a:moveTo>
                <a:lnTo>
                  <a:pt x="569975" y="62484"/>
                </a:lnTo>
                <a:lnTo>
                  <a:pt x="577595" y="59436"/>
                </a:lnTo>
                <a:lnTo>
                  <a:pt x="576071" y="59436"/>
                </a:lnTo>
                <a:close/>
              </a:path>
              <a:path w="3809999" h="210312">
                <a:moveTo>
                  <a:pt x="582167" y="85344"/>
                </a:moveTo>
                <a:lnTo>
                  <a:pt x="579119" y="83820"/>
                </a:lnTo>
                <a:lnTo>
                  <a:pt x="577595" y="83820"/>
                </a:lnTo>
                <a:lnTo>
                  <a:pt x="582167" y="85344"/>
                </a:lnTo>
                <a:close/>
              </a:path>
              <a:path w="3809999" h="210312">
                <a:moveTo>
                  <a:pt x="550163" y="156972"/>
                </a:moveTo>
                <a:lnTo>
                  <a:pt x="548639" y="91440"/>
                </a:lnTo>
                <a:lnTo>
                  <a:pt x="548640" y="157733"/>
                </a:lnTo>
                <a:lnTo>
                  <a:pt x="550163" y="156972"/>
                </a:lnTo>
                <a:close/>
              </a:path>
              <a:path w="3809999" h="210312">
                <a:moveTo>
                  <a:pt x="539495" y="169164"/>
                </a:moveTo>
                <a:lnTo>
                  <a:pt x="534923" y="160020"/>
                </a:lnTo>
                <a:lnTo>
                  <a:pt x="534923" y="169164"/>
                </a:lnTo>
                <a:lnTo>
                  <a:pt x="539495" y="169164"/>
                </a:lnTo>
                <a:close/>
              </a:path>
              <a:path w="3809999" h="210312">
                <a:moveTo>
                  <a:pt x="525779" y="4572"/>
                </a:moveTo>
                <a:lnTo>
                  <a:pt x="528827" y="15240"/>
                </a:lnTo>
                <a:lnTo>
                  <a:pt x="531875" y="3048"/>
                </a:lnTo>
                <a:lnTo>
                  <a:pt x="525779" y="4572"/>
                </a:lnTo>
                <a:close/>
              </a:path>
              <a:path w="3809999" h="210312">
                <a:moveTo>
                  <a:pt x="775715" y="140208"/>
                </a:moveTo>
                <a:lnTo>
                  <a:pt x="772667" y="131064"/>
                </a:lnTo>
                <a:lnTo>
                  <a:pt x="774191" y="140208"/>
                </a:lnTo>
                <a:lnTo>
                  <a:pt x="775715" y="140208"/>
                </a:lnTo>
                <a:close/>
              </a:path>
              <a:path w="3809999" h="210312">
                <a:moveTo>
                  <a:pt x="847343" y="169164"/>
                </a:moveTo>
                <a:lnTo>
                  <a:pt x="844295" y="158496"/>
                </a:lnTo>
                <a:lnTo>
                  <a:pt x="841247" y="167640"/>
                </a:lnTo>
                <a:lnTo>
                  <a:pt x="847343" y="169164"/>
                </a:lnTo>
                <a:close/>
              </a:path>
              <a:path w="3809999" h="210312">
                <a:moveTo>
                  <a:pt x="859535" y="158496"/>
                </a:moveTo>
                <a:lnTo>
                  <a:pt x="853439" y="160020"/>
                </a:lnTo>
                <a:lnTo>
                  <a:pt x="858011" y="160020"/>
                </a:lnTo>
                <a:lnTo>
                  <a:pt x="859535" y="158496"/>
                </a:lnTo>
                <a:close/>
              </a:path>
              <a:path w="3809999" h="210312">
                <a:moveTo>
                  <a:pt x="848867" y="160020"/>
                </a:moveTo>
                <a:lnTo>
                  <a:pt x="850391" y="160020"/>
                </a:lnTo>
                <a:lnTo>
                  <a:pt x="847343" y="158496"/>
                </a:lnTo>
                <a:lnTo>
                  <a:pt x="848867" y="160020"/>
                </a:lnTo>
                <a:close/>
              </a:path>
              <a:path w="3809999" h="210312">
                <a:moveTo>
                  <a:pt x="868679" y="7620"/>
                </a:moveTo>
                <a:lnTo>
                  <a:pt x="870203" y="160020"/>
                </a:lnTo>
                <a:lnTo>
                  <a:pt x="870203" y="12192"/>
                </a:lnTo>
                <a:lnTo>
                  <a:pt x="868679" y="7620"/>
                </a:lnTo>
                <a:close/>
              </a:path>
              <a:path w="3809999" h="210312">
                <a:moveTo>
                  <a:pt x="842771" y="79248"/>
                </a:moveTo>
                <a:lnTo>
                  <a:pt x="832103" y="67056"/>
                </a:lnTo>
                <a:lnTo>
                  <a:pt x="827531" y="65532"/>
                </a:lnTo>
                <a:lnTo>
                  <a:pt x="842771" y="79248"/>
                </a:lnTo>
                <a:close/>
              </a:path>
              <a:path w="3809999" h="210312">
                <a:moveTo>
                  <a:pt x="809243" y="59436"/>
                </a:moveTo>
                <a:lnTo>
                  <a:pt x="800099" y="59436"/>
                </a:lnTo>
                <a:lnTo>
                  <a:pt x="798575" y="60960"/>
                </a:lnTo>
                <a:lnTo>
                  <a:pt x="809243" y="59436"/>
                </a:lnTo>
                <a:close/>
              </a:path>
              <a:path w="3809999" h="210312">
                <a:moveTo>
                  <a:pt x="780287" y="71628"/>
                </a:moveTo>
                <a:lnTo>
                  <a:pt x="775715" y="79248"/>
                </a:lnTo>
                <a:lnTo>
                  <a:pt x="775715" y="80772"/>
                </a:lnTo>
                <a:lnTo>
                  <a:pt x="780287" y="71628"/>
                </a:lnTo>
                <a:close/>
              </a:path>
              <a:path w="3809999" h="210312">
                <a:moveTo>
                  <a:pt x="775715" y="79248"/>
                </a:moveTo>
                <a:lnTo>
                  <a:pt x="772667" y="88392"/>
                </a:lnTo>
                <a:lnTo>
                  <a:pt x="772667" y="89916"/>
                </a:lnTo>
                <a:lnTo>
                  <a:pt x="775715" y="79248"/>
                </a:lnTo>
                <a:close/>
              </a:path>
              <a:path w="3809999" h="210312">
                <a:moveTo>
                  <a:pt x="761999" y="134112"/>
                </a:moveTo>
                <a:lnTo>
                  <a:pt x="760475" y="111252"/>
                </a:lnTo>
                <a:lnTo>
                  <a:pt x="760475" y="123444"/>
                </a:lnTo>
                <a:lnTo>
                  <a:pt x="761999" y="134112"/>
                </a:lnTo>
                <a:close/>
              </a:path>
              <a:path w="3809999" h="210312">
                <a:moveTo>
                  <a:pt x="1956815" y="33528"/>
                </a:moveTo>
                <a:lnTo>
                  <a:pt x="1958339" y="35052"/>
                </a:lnTo>
                <a:lnTo>
                  <a:pt x="1956815" y="32004"/>
                </a:lnTo>
                <a:lnTo>
                  <a:pt x="1956815" y="33528"/>
                </a:lnTo>
                <a:close/>
              </a:path>
              <a:path w="3809999" h="210312">
                <a:moveTo>
                  <a:pt x="1978151" y="32004"/>
                </a:moveTo>
                <a:lnTo>
                  <a:pt x="1976627" y="35052"/>
                </a:lnTo>
                <a:lnTo>
                  <a:pt x="1978151" y="33528"/>
                </a:lnTo>
                <a:lnTo>
                  <a:pt x="1978151" y="32004"/>
                </a:lnTo>
                <a:close/>
              </a:path>
              <a:path w="3809999" h="210312">
                <a:moveTo>
                  <a:pt x="2816351" y="33528"/>
                </a:moveTo>
                <a:lnTo>
                  <a:pt x="2817875" y="35052"/>
                </a:lnTo>
                <a:lnTo>
                  <a:pt x="2816351" y="32004"/>
                </a:lnTo>
                <a:lnTo>
                  <a:pt x="2816351" y="33528"/>
                </a:lnTo>
                <a:close/>
              </a:path>
              <a:path w="3809999" h="210312">
                <a:moveTo>
                  <a:pt x="2837687" y="32004"/>
                </a:moveTo>
                <a:lnTo>
                  <a:pt x="2836163" y="35052"/>
                </a:lnTo>
                <a:lnTo>
                  <a:pt x="2837687" y="33528"/>
                </a:lnTo>
                <a:lnTo>
                  <a:pt x="2837687" y="32004"/>
                </a:lnTo>
                <a:close/>
              </a:path>
              <a:path w="3809999" h="210312">
                <a:moveTo>
                  <a:pt x="3657599" y="33528"/>
                </a:moveTo>
                <a:lnTo>
                  <a:pt x="3659123" y="35052"/>
                </a:lnTo>
                <a:lnTo>
                  <a:pt x="3657599" y="32004"/>
                </a:lnTo>
                <a:lnTo>
                  <a:pt x="3657599" y="33528"/>
                </a:lnTo>
                <a:close/>
              </a:path>
              <a:path w="3809999" h="210312">
                <a:moveTo>
                  <a:pt x="3678935" y="32004"/>
                </a:moveTo>
                <a:lnTo>
                  <a:pt x="3677411" y="35052"/>
                </a:lnTo>
                <a:lnTo>
                  <a:pt x="3678935" y="33528"/>
                </a:lnTo>
                <a:lnTo>
                  <a:pt x="3678935" y="32004"/>
                </a:lnTo>
                <a:close/>
              </a:path>
              <a:path w="3809999" h="210312">
                <a:moveTo>
                  <a:pt x="169163" y="24384"/>
                </a:moveTo>
                <a:lnTo>
                  <a:pt x="172212" y="25908"/>
                </a:lnTo>
                <a:lnTo>
                  <a:pt x="170687" y="24384"/>
                </a:lnTo>
                <a:lnTo>
                  <a:pt x="169163" y="24384"/>
                </a:lnTo>
                <a:close/>
              </a:path>
              <a:path w="3809999" h="210312">
                <a:moveTo>
                  <a:pt x="210312" y="169164"/>
                </a:moveTo>
                <a:lnTo>
                  <a:pt x="205740" y="156972"/>
                </a:lnTo>
                <a:lnTo>
                  <a:pt x="204216" y="167640"/>
                </a:lnTo>
                <a:lnTo>
                  <a:pt x="210312" y="169164"/>
                </a:lnTo>
                <a:close/>
              </a:path>
              <a:path w="3809999" h="210312">
                <a:moveTo>
                  <a:pt x="218149" y="108203"/>
                </a:moveTo>
                <a:lnTo>
                  <a:pt x="192024" y="35052"/>
                </a:lnTo>
                <a:lnTo>
                  <a:pt x="213360" y="120396"/>
                </a:lnTo>
                <a:lnTo>
                  <a:pt x="218149" y="108203"/>
                </a:lnTo>
                <a:close/>
              </a:path>
              <a:path w="3809999" h="210312">
                <a:moveTo>
                  <a:pt x="211836" y="160020"/>
                </a:moveTo>
                <a:lnTo>
                  <a:pt x="217931" y="160020"/>
                </a:lnTo>
                <a:lnTo>
                  <a:pt x="210312" y="158496"/>
                </a:lnTo>
                <a:lnTo>
                  <a:pt x="211836" y="160020"/>
                </a:lnTo>
                <a:close/>
              </a:path>
              <a:path w="3809999" h="210312">
                <a:moveTo>
                  <a:pt x="301751" y="167640"/>
                </a:moveTo>
                <a:lnTo>
                  <a:pt x="297180" y="160020"/>
                </a:lnTo>
                <a:lnTo>
                  <a:pt x="295656" y="169164"/>
                </a:lnTo>
                <a:lnTo>
                  <a:pt x="301751" y="167640"/>
                </a:lnTo>
                <a:close/>
              </a:path>
              <a:path w="3809999" h="210312">
                <a:moveTo>
                  <a:pt x="303275" y="18288"/>
                </a:moveTo>
                <a:lnTo>
                  <a:pt x="301751" y="167640"/>
                </a:lnTo>
                <a:lnTo>
                  <a:pt x="306324" y="164592"/>
                </a:lnTo>
                <a:lnTo>
                  <a:pt x="303275" y="18288"/>
                </a:lnTo>
                <a:close/>
              </a:path>
              <a:path w="3809999" h="210312">
                <a:moveTo>
                  <a:pt x="284988" y="160020"/>
                </a:moveTo>
                <a:lnTo>
                  <a:pt x="284988" y="169164"/>
                </a:lnTo>
                <a:lnTo>
                  <a:pt x="288036" y="169164"/>
                </a:lnTo>
                <a:lnTo>
                  <a:pt x="284988" y="160020"/>
                </a:lnTo>
                <a:close/>
              </a:path>
              <a:path w="3809999" h="210312">
                <a:moveTo>
                  <a:pt x="292607" y="160020"/>
                </a:moveTo>
                <a:lnTo>
                  <a:pt x="292607" y="169164"/>
                </a:lnTo>
                <a:lnTo>
                  <a:pt x="295656" y="169164"/>
                </a:lnTo>
                <a:lnTo>
                  <a:pt x="292607" y="160020"/>
                </a:lnTo>
                <a:close/>
              </a:path>
              <a:path w="3809999" h="210312">
                <a:moveTo>
                  <a:pt x="294436" y="25602"/>
                </a:moveTo>
                <a:lnTo>
                  <a:pt x="291084" y="24384"/>
                </a:lnTo>
                <a:lnTo>
                  <a:pt x="289560" y="24384"/>
                </a:lnTo>
                <a:lnTo>
                  <a:pt x="294436" y="25602"/>
                </a:lnTo>
                <a:close/>
              </a:path>
              <a:path w="3809999" h="210312">
                <a:moveTo>
                  <a:pt x="265175" y="24384"/>
                </a:moveTo>
                <a:lnTo>
                  <a:pt x="262128" y="25908"/>
                </a:lnTo>
                <a:lnTo>
                  <a:pt x="260604" y="27432"/>
                </a:lnTo>
                <a:lnTo>
                  <a:pt x="265175" y="24384"/>
                </a:lnTo>
                <a:close/>
              </a:path>
              <a:path w="3809999" h="210312">
                <a:moveTo>
                  <a:pt x="271272" y="164592"/>
                </a:moveTo>
                <a:lnTo>
                  <a:pt x="269747" y="69342"/>
                </a:lnTo>
                <a:lnTo>
                  <a:pt x="269748" y="160020"/>
                </a:lnTo>
                <a:lnTo>
                  <a:pt x="271272" y="164592"/>
                </a:lnTo>
                <a:close/>
              </a:path>
              <a:path w="3809999" h="210312">
                <a:moveTo>
                  <a:pt x="181356" y="38100"/>
                </a:moveTo>
                <a:lnTo>
                  <a:pt x="181356" y="33528"/>
                </a:lnTo>
                <a:lnTo>
                  <a:pt x="179831" y="33528"/>
                </a:lnTo>
                <a:lnTo>
                  <a:pt x="181356" y="38100"/>
                </a:lnTo>
                <a:close/>
              </a:path>
              <a:path w="3809999" h="210312">
                <a:moveTo>
                  <a:pt x="208787" y="158496"/>
                </a:moveTo>
                <a:lnTo>
                  <a:pt x="206954" y="157579"/>
                </a:lnTo>
                <a:lnTo>
                  <a:pt x="207263" y="158496"/>
                </a:lnTo>
                <a:lnTo>
                  <a:pt x="208787" y="158496"/>
                </a:lnTo>
                <a:close/>
              </a:path>
              <a:path w="3809999" h="210312">
                <a:moveTo>
                  <a:pt x="198119" y="161544"/>
                </a:moveTo>
                <a:lnTo>
                  <a:pt x="166116" y="42672"/>
                </a:lnTo>
                <a:lnTo>
                  <a:pt x="166116" y="70273"/>
                </a:lnTo>
                <a:lnTo>
                  <a:pt x="198119" y="161544"/>
                </a:lnTo>
                <a:close/>
              </a:path>
              <a:path w="3809999" h="210312">
                <a:moveTo>
                  <a:pt x="3142487" y="25908"/>
                </a:moveTo>
                <a:lnTo>
                  <a:pt x="3140963" y="27432"/>
                </a:lnTo>
                <a:lnTo>
                  <a:pt x="3140963" y="30480"/>
                </a:lnTo>
                <a:lnTo>
                  <a:pt x="3142487" y="25908"/>
                </a:lnTo>
                <a:close/>
              </a:path>
              <a:path w="3809999" h="210312">
                <a:moveTo>
                  <a:pt x="3159251" y="160020"/>
                </a:moveTo>
                <a:lnTo>
                  <a:pt x="3160775" y="169164"/>
                </a:lnTo>
                <a:lnTo>
                  <a:pt x="3160775" y="160020"/>
                </a:lnTo>
                <a:lnTo>
                  <a:pt x="3159251" y="160020"/>
                </a:lnTo>
                <a:close/>
              </a:path>
              <a:path w="3809999" h="210312">
                <a:moveTo>
                  <a:pt x="3160775" y="108204"/>
                </a:moveTo>
                <a:lnTo>
                  <a:pt x="3169919" y="114300"/>
                </a:lnTo>
                <a:lnTo>
                  <a:pt x="3177539" y="108204"/>
                </a:lnTo>
                <a:lnTo>
                  <a:pt x="3160775" y="108204"/>
                </a:lnTo>
                <a:close/>
              </a:path>
              <a:path w="3809999" h="210312">
                <a:moveTo>
                  <a:pt x="3191255" y="108204"/>
                </a:moveTo>
                <a:lnTo>
                  <a:pt x="3191255" y="117348"/>
                </a:lnTo>
                <a:lnTo>
                  <a:pt x="3203447" y="115824"/>
                </a:lnTo>
                <a:lnTo>
                  <a:pt x="3191255" y="108204"/>
                </a:lnTo>
                <a:close/>
              </a:path>
              <a:path w="3809999" h="210312">
                <a:moveTo>
                  <a:pt x="3217163" y="35052"/>
                </a:moveTo>
                <a:lnTo>
                  <a:pt x="3212591" y="30480"/>
                </a:lnTo>
                <a:lnTo>
                  <a:pt x="3211067" y="30480"/>
                </a:lnTo>
                <a:lnTo>
                  <a:pt x="3217163" y="35052"/>
                </a:lnTo>
                <a:close/>
              </a:path>
              <a:path w="3809999" h="210312">
                <a:moveTo>
                  <a:pt x="3212591" y="30480"/>
                </a:moveTo>
                <a:lnTo>
                  <a:pt x="3206495" y="27432"/>
                </a:lnTo>
                <a:lnTo>
                  <a:pt x="3204971" y="27432"/>
                </a:lnTo>
                <a:lnTo>
                  <a:pt x="3212591" y="30480"/>
                </a:lnTo>
                <a:close/>
              </a:path>
              <a:path w="3809999" h="210312">
                <a:moveTo>
                  <a:pt x="3201923" y="105156"/>
                </a:moveTo>
                <a:lnTo>
                  <a:pt x="3209543" y="102108"/>
                </a:lnTo>
                <a:lnTo>
                  <a:pt x="3200399" y="105156"/>
                </a:lnTo>
                <a:lnTo>
                  <a:pt x="3201923" y="105156"/>
                </a:lnTo>
                <a:close/>
              </a:path>
              <a:path w="3809999" h="210312">
                <a:moveTo>
                  <a:pt x="3209543" y="102108"/>
                </a:moveTo>
                <a:lnTo>
                  <a:pt x="3215639" y="97536"/>
                </a:lnTo>
                <a:lnTo>
                  <a:pt x="3217163" y="96012"/>
                </a:lnTo>
                <a:lnTo>
                  <a:pt x="3209543" y="102108"/>
                </a:lnTo>
                <a:close/>
              </a:path>
              <a:path w="3809999" h="210312">
                <a:moveTo>
                  <a:pt x="3145535" y="13716"/>
                </a:moveTo>
                <a:lnTo>
                  <a:pt x="3147059" y="24384"/>
                </a:lnTo>
                <a:lnTo>
                  <a:pt x="3180587" y="13716"/>
                </a:lnTo>
                <a:lnTo>
                  <a:pt x="3145535" y="13716"/>
                </a:lnTo>
                <a:close/>
              </a:path>
              <a:path w="3809999" h="210312">
                <a:moveTo>
                  <a:pt x="441959" y="75438"/>
                </a:moveTo>
                <a:lnTo>
                  <a:pt x="440435" y="74676"/>
                </a:lnTo>
                <a:lnTo>
                  <a:pt x="441959" y="76200"/>
                </a:lnTo>
                <a:lnTo>
                  <a:pt x="441959" y="75438"/>
                </a:lnTo>
                <a:close/>
              </a:path>
              <a:path w="3809999" h="210312">
                <a:moveTo>
                  <a:pt x="449579" y="147828"/>
                </a:moveTo>
                <a:lnTo>
                  <a:pt x="448055" y="131064"/>
                </a:lnTo>
                <a:lnTo>
                  <a:pt x="448055" y="140208"/>
                </a:lnTo>
                <a:lnTo>
                  <a:pt x="449579" y="147828"/>
                </a:lnTo>
                <a:close/>
              </a:path>
              <a:path w="3809999" h="210312">
                <a:moveTo>
                  <a:pt x="432815" y="79248"/>
                </a:moveTo>
                <a:lnTo>
                  <a:pt x="431291" y="68580"/>
                </a:lnTo>
                <a:lnTo>
                  <a:pt x="431291" y="74676"/>
                </a:lnTo>
                <a:lnTo>
                  <a:pt x="432815" y="79248"/>
                </a:lnTo>
                <a:close/>
              </a:path>
              <a:path w="3809999" h="210312">
                <a:moveTo>
                  <a:pt x="502919" y="83820"/>
                </a:moveTo>
                <a:lnTo>
                  <a:pt x="486155" y="79248"/>
                </a:lnTo>
                <a:lnTo>
                  <a:pt x="486155" y="83820"/>
                </a:lnTo>
                <a:lnTo>
                  <a:pt x="502919" y="83820"/>
                </a:lnTo>
                <a:close/>
              </a:path>
              <a:path w="3809999" h="210312">
                <a:moveTo>
                  <a:pt x="502919" y="74676"/>
                </a:moveTo>
                <a:lnTo>
                  <a:pt x="502919" y="83820"/>
                </a:lnTo>
                <a:lnTo>
                  <a:pt x="507491" y="82296"/>
                </a:lnTo>
                <a:lnTo>
                  <a:pt x="502919" y="74676"/>
                </a:lnTo>
                <a:close/>
              </a:path>
              <a:path w="3809999" h="210312">
                <a:moveTo>
                  <a:pt x="480059" y="51816"/>
                </a:moveTo>
                <a:lnTo>
                  <a:pt x="475487" y="60960"/>
                </a:lnTo>
                <a:lnTo>
                  <a:pt x="486155" y="56388"/>
                </a:lnTo>
                <a:lnTo>
                  <a:pt x="480059" y="51816"/>
                </a:lnTo>
                <a:close/>
              </a:path>
              <a:path w="3809999" h="210312">
                <a:moveTo>
                  <a:pt x="486156" y="51815"/>
                </a:moveTo>
                <a:lnTo>
                  <a:pt x="499871" y="59436"/>
                </a:lnTo>
                <a:lnTo>
                  <a:pt x="502919" y="51816"/>
                </a:lnTo>
                <a:lnTo>
                  <a:pt x="486156" y="51815"/>
                </a:lnTo>
                <a:close/>
              </a:path>
              <a:path w="3809999" h="210312">
                <a:moveTo>
                  <a:pt x="501395" y="62484"/>
                </a:moveTo>
                <a:lnTo>
                  <a:pt x="499871" y="60960"/>
                </a:lnTo>
                <a:lnTo>
                  <a:pt x="501395" y="64008"/>
                </a:lnTo>
                <a:lnTo>
                  <a:pt x="501395" y="62484"/>
                </a:lnTo>
                <a:close/>
              </a:path>
              <a:path w="3809999" h="210312">
                <a:moveTo>
                  <a:pt x="499871" y="143256"/>
                </a:moveTo>
                <a:lnTo>
                  <a:pt x="496823" y="147828"/>
                </a:lnTo>
                <a:lnTo>
                  <a:pt x="501395" y="146304"/>
                </a:lnTo>
                <a:lnTo>
                  <a:pt x="499871" y="143256"/>
                </a:lnTo>
                <a:close/>
              </a:path>
              <a:path w="3809999" h="210312">
                <a:moveTo>
                  <a:pt x="495299" y="160020"/>
                </a:moveTo>
                <a:lnTo>
                  <a:pt x="492251" y="170688"/>
                </a:lnTo>
                <a:lnTo>
                  <a:pt x="498347" y="169164"/>
                </a:lnTo>
                <a:lnTo>
                  <a:pt x="495299" y="160020"/>
                </a:lnTo>
                <a:close/>
              </a:path>
              <a:path w="3809999" h="210312">
                <a:moveTo>
                  <a:pt x="502919" y="134112"/>
                </a:moveTo>
                <a:lnTo>
                  <a:pt x="504443" y="144780"/>
                </a:lnTo>
                <a:lnTo>
                  <a:pt x="507491" y="135636"/>
                </a:lnTo>
                <a:lnTo>
                  <a:pt x="502919" y="134112"/>
                </a:lnTo>
                <a:close/>
              </a:path>
              <a:path w="3809999" h="210312">
                <a:moveTo>
                  <a:pt x="486155" y="132588"/>
                </a:moveTo>
                <a:lnTo>
                  <a:pt x="487172" y="135127"/>
                </a:lnTo>
                <a:lnTo>
                  <a:pt x="486155" y="131064"/>
                </a:lnTo>
                <a:lnTo>
                  <a:pt x="486155" y="132588"/>
                </a:lnTo>
                <a:close/>
              </a:path>
              <a:path w="3809999" h="210312">
                <a:moveTo>
                  <a:pt x="457199" y="60960"/>
                </a:moveTo>
                <a:lnTo>
                  <a:pt x="448055" y="56388"/>
                </a:lnTo>
                <a:lnTo>
                  <a:pt x="443483" y="60960"/>
                </a:lnTo>
                <a:lnTo>
                  <a:pt x="457199" y="60960"/>
                </a:lnTo>
                <a:close/>
              </a:path>
              <a:path w="3809999" h="210312">
                <a:moveTo>
                  <a:pt x="1868423" y="75438"/>
                </a:moveTo>
                <a:lnTo>
                  <a:pt x="1866899" y="74676"/>
                </a:lnTo>
                <a:lnTo>
                  <a:pt x="1868423" y="76200"/>
                </a:lnTo>
                <a:lnTo>
                  <a:pt x="1868423" y="75438"/>
                </a:lnTo>
                <a:close/>
              </a:path>
              <a:path w="3809999" h="210312">
                <a:moveTo>
                  <a:pt x="1876043" y="147828"/>
                </a:moveTo>
                <a:lnTo>
                  <a:pt x="1874519" y="131064"/>
                </a:lnTo>
                <a:lnTo>
                  <a:pt x="1874519" y="140208"/>
                </a:lnTo>
                <a:lnTo>
                  <a:pt x="1876043" y="147828"/>
                </a:lnTo>
                <a:close/>
              </a:path>
              <a:path w="3809999" h="210312">
                <a:moveTo>
                  <a:pt x="1927859" y="71628"/>
                </a:moveTo>
                <a:lnTo>
                  <a:pt x="1926844" y="74675"/>
                </a:lnTo>
                <a:lnTo>
                  <a:pt x="1927859" y="73152"/>
                </a:lnTo>
                <a:lnTo>
                  <a:pt x="1927859" y="71628"/>
                </a:lnTo>
                <a:close/>
              </a:path>
              <a:path w="3809999" h="210312">
                <a:moveTo>
                  <a:pt x="1929383" y="83820"/>
                </a:moveTo>
                <a:lnTo>
                  <a:pt x="1912619" y="79248"/>
                </a:lnTo>
                <a:lnTo>
                  <a:pt x="1912619" y="83820"/>
                </a:lnTo>
                <a:lnTo>
                  <a:pt x="1929383" y="83820"/>
                </a:lnTo>
                <a:close/>
              </a:path>
              <a:path w="3809999" h="210312">
                <a:moveTo>
                  <a:pt x="1906523" y="51816"/>
                </a:moveTo>
                <a:lnTo>
                  <a:pt x="1901951" y="60960"/>
                </a:lnTo>
                <a:lnTo>
                  <a:pt x="1912619" y="56388"/>
                </a:lnTo>
                <a:lnTo>
                  <a:pt x="1906523" y="51816"/>
                </a:lnTo>
                <a:close/>
              </a:path>
              <a:path w="3809999" h="210312">
                <a:moveTo>
                  <a:pt x="1926335" y="143256"/>
                </a:moveTo>
                <a:lnTo>
                  <a:pt x="1923287" y="147828"/>
                </a:lnTo>
                <a:lnTo>
                  <a:pt x="1927859" y="146304"/>
                </a:lnTo>
                <a:lnTo>
                  <a:pt x="1926335" y="143256"/>
                </a:lnTo>
                <a:close/>
              </a:path>
              <a:path w="3809999" h="210312">
                <a:moveTo>
                  <a:pt x="1921763" y="160020"/>
                </a:moveTo>
                <a:lnTo>
                  <a:pt x="1918715" y="170688"/>
                </a:lnTo>
                <a:lnTo>
                  <a:pt x="1924811" y="169164"/>
                </a:lnTo>
                <a:lnTo>
                  <a:pt x="1921763" y="160020"/>
                </a:lnTo>
                <a:close/>
              </a:path>
              <a:path w="3809999" h="210312">
                <a:moveTo>
                  <a:pt x="1929383" y="134112"/>
                </a:moveTo>
                <a:lnTo>
                  <a:pt x="1930907" y="144780"/>
                </a:lnTo>
                <a:lnTo>
                  <a:pt x="1933955" y="135636"/>
                </a:lnTo>
                <a:lnTo>
                  <a:pt x="1929383" y="134112"/>
                </a:lnTo>
                <a:close/>
              </a:path>
              <a:path w="3809999" h="210312">
                <a:moveTo>
                  <a:pt x="1912619" y="132588"/>
                </a:moveTo>
                <a:lnTo>
                  <a:pt x="1913636" y="135127"/>
                </a:lnTo>
                <a:lnTo>
                  <a:pt x="1912619" y="131064"/>
                </a:lnTo>
                <a:lnTo>
                  <a:pt x="1912619" y="132588"/>
                </a:lnTo>
                <a:close/>
              </a:path>
              <a:path w="3809999" h="210312">
                <a:moveTo>
                  <a:pt x="1883663" y="60960"/>
                </a:moveTo>
                <a:lnTo>
                  <a:pt x="1874519" y="56388"/>
                </a:lnTo>
                <a:lnTo>
                  <a:pt x="1869947" y="60960"/>
                </a:lnTo>
                <a:lnTo>
                  <a:pt x="1883663" y="60960"/>
                </a:lnTo>
                <a:close/>
              </a:path>
              <a:path w="3809999" h="210312">
                <a:moveTo>
                  <a:pt x="2612135" y="75438"/>
                </a:moveTo>
                <a:lnTo>
                  <a:pt x="2610611" y="74676"/>
                </a:lnTo>
                <a:lnTo>
                  <a:pt x="2612135" y="76200"/>
                </a:lnTo>
                <a:lnTo>
                  <a:pt x="2612135" y="75438"/>
                </a:lnTo>
                <a:close/>
              </a:path>
              <a:path w="3809999" h="210312">
                <a:moveTo>
                  <a:pt x="2619755" y="147828"/>
                </a:moveTo>
                <a:lnTo>
                  <a:pt x="2618231" y="131064"/>
                </a:lnTo>
                <a:lnTo>
                  <a:pt x="2618231" y="140208"/>
                </a:lnTo>
                <a:lnTo>
                  <a:pt x="2619755" y="147828"/>
                </a:lnTo>
                <a:close/>
              </a:path>
              <a:path w="3809999" h="210312">
                <a:moveTo>
                  <a:pt x="2602991" y="79248"/>
                </a:moveTo>
                <a:lnTo>
                  <a:pt x="2601467" y="68580"/>
                </a:lnTo>
                <a:lnTo>
                  <a:pt x="2601467" y="74676"/>
                </a:lnTo>
                <a:lnTo>
                  <a:pt x="2602991" y="79248"/>
                </a:lnTo>
                <a:close/>
              </a:path>
              <a:path w="3809999" h="210312">
                <a:moveTo>
                  <a:pt x="2671571" y="71628"/>
                </a:moveTo>
                <a:lnTo>
                  <a:pt x="2670555" y="74675"/>
                </a:lnTo>
                <a:lnTo>
                  <a:pt x="2671571" y="73152"/>
                </a:lnTo>
                <a:lnTo>
                  <a:pt x="2671571" y="71628"/>
                </a:lnTo>
                <a:close/>
              </a:path>
              <a:path w="3809999" h="210312">
                <a:moveTo>
                  <a:pt x="2673095" y="83820"/>
                </a:moveTo>
                <a:lnTo>
                  <a:pt x="2656331" y="79248"/>
                </a:lnTo>
                <a:lnTo>
                  <a:pt x="2656331" y="83820"/>
                </a:lnTo>
                <a:lnTo>
                  <a:pt x="2673095" y="83820"/>
                </a:lnTo>
                <a:close/>
              </a:path>
              <a:path w="3809999" h="210312">
                <a:moveTo>
                  <a:pt x="2650235" y="51816"/>
                </a:moveTo>
                <a:lnTo>
                  <a:pt x="2645663" y="60960"/>
                </a:lnTo>
                <a:lnTo>
                  <a:pt x="2656331" y="56388"/>
                </a:lnTo>
                <a:lnTo>
                  <a:pt x="2650235" y="51816"/>
                </a:lnTo>
                <a:close/>
              </a:path>
              <a:path w="3809999" h="210312">
                <a:moveTo>
                  <a:pt x="2670047" y="143256"/>
                </a:moveTo>
                <a:lnTo>
                  <a:pt x="2666999" y="147828"/>
                </a:lnTo>
                <a:lnTo>
                  <a:pt x="2671571" y="146304"/>
                </a:lnTo>
                <a:lnTo>
                  <a:pt x="2670047" y="143256"/>
                </a:lnTo>
                <a:close/>
              </a:path>
              <a:path w="3809999" h="210312">
                <a:moveTo>
                  <a:pt x="2665475" y="160020"/>
                </a:moveTo>
                <a:lnTo>
                  <a:pt x="2662427" y="170688"/>
                </a:lnTo>
                <a:lnTo>
                  <a:pt x="2668523" y="169164"/>
                </a:lnTo>
                <a:lnTo>
                  <a:pt x="2665475" y="160020"/>
                </a:lnTo>
                <a:close/>
              </a:path>
              <a:path w="3809999" h="210312">
                <a:moveTo>
                  <a:pt x="2673095" y="134112"/>
                </a:moveTo>
                <a:lnTo>
                  <a:pt x="2674619" y="144780"/>
                </a:lnTo>
                <a:lnTo>
                  <a:pt x="2677667" y="135636"/>
                </a:lnTo>
                <a:lnTo>
                  <a:pt x="2673095" y="134112"/>
                </a:lnTo>
                <a:close/>
              </a:path>
              <a:path w="3809999" h="210312">
                <a:moveTo>
                  <a:pt x="2656331" y="132588"/>
                </a:moveTo>
                <a:lnTo>
                  <a:pt x="2657348" y="135127"/>
                </a:lnTo>
                <a:lnTo>
                  <a:pt x="2656331" y="131064"/>
                </a:lnTo>
                <a:lnTo>
                  <a:pt x="2656331" y="132588"/>
                </a:lnTo>
                <a:close/>
              </a:path>
              <a:path w="3809999" h="210312">
                <a:moveTo>
                  <a:pt x="2627375" y="60960"/>
                </a:moveTo>
                <a:lnTo>
                  <a:pt x="2618231" y="56388"/>
                </a:lnTo>
                <a:lnTo>
                  <a:pt x="2613659" y="60960"/>
                </a:lnTo>
                <a:lnTo>
                  <a:pt x="2627375" y="60960"/>
                </a:lnTo>
                <a:close/>
              </a:path>
              <a:path w="3809999" h="210312">
                <a:moveTo>
                  <a:pt x="3454907" y="75438"/>
                </a:moveTo>
                <a:lnTo>
                  <a:pt x="3453383" y="74676"/>
                </a:lnTo>
                <a:lnTo>
                  <a:pt x="3454907" y="76200"/>
                </a:lnTo>
                <a:lnTo>
                  <a:pt x="3454907" y="75438"/>
                </a:lnTo>
                <a:close/>
              </a:path>
              <a:path w="3809999" h="210312">
                <a:moveTo>
                  <a:pt x="3462527" y="147828"/>
                </a:moveTo>
                <a:lnTo>
                  <a:pt x="3461003" y="131064"/>
                </a:lnTo>
                <a:lnTo>
                  <a:pt x="3461003" y="140208"/>
                </a:lnTo>
                <a:lnTo>
                  <a:pt x="3462527" y="147828"/>
                </a:lnTo>
                <a:close/>
              </a:path>
              <a:path w="3809999" h="210312">
                <a:moveTo>
                  <a:pt x="3445763" y="79248"/>
                </a:moveTo>
                <a:lnTo>
                  <a:pt x="3444239" y="68580"/>
                </a:lnTo>
                <a:lnTo>
                  <a:pt x="3444239" y="74676"/>
                </a:lnTo>
                <a:lnTo>
                  <a:pt x="3445763" y="79248"/>
                </a:lnTo>
                <a:close/>
              </a:path>
              <a:path w="3809999" h="210312">
                <a:moveTo>
                  <a:pt x="3514343" y="71628"/>
                </a:moveTo>
                <a:lnTo>
                  <a:pt x="3513327" y="74675"/>
                </a:lnTo>
                <a:lnTo>
                  <a:pt x="3514343" y="73152"/>
                </a:lnTo>
                <a:lnTo>
                  <a:pt x="3514343" y="71628"/>
                </a:lnTo>
                <a:close/>
              </a:path>
              <a:path w="3809999" h="210312">
                <a:moveTo>
                  <a:pt x="3515867" y="83820"/>
                </a:moveTo>
                <a:lnTo>
                  <a:pt x="3499103" y="79248"/>
                </a:lnTo>
                <a:lnTo>
                  <a:pt x="3499103" y="83820"/>
                </a:lnTo>
                <a:lnTo>
                  <a:pt x="3515867" y="83820"/>
                </a:lnTo>
                <a:close/>
              </a:path>
              <a:path w="3809999" h="210312">
                <a:moveTo>
                  <a:pt x="3493007" y="51816"/>
                </a:moveTo>
                <a:lnTo>
                  <a:pt x="3488435" y="60960"/>
                </a:lnTo>
                <a:lnTo>
                  <a:pt x="3499103" y="56388"/>
                </a:lnTo>
                <a:lnTo>
                  <a:pt x="3493007" y="51816"/>
                </a:lnTo>
                <a:close/>
              </a:path>
              <a:path w="3809999" h="210312">
                <a:moveTo>
                  <a:pt x="3512819" y="143256"/>
                </a:moveTo>
                <a:lnTo>
                  <a:pt x="3509771" y="147828"/>
                </a:lnTo>
                <a:lnTo>
                  <a:pt x="3514343" y="146304"/>
                </a:lnTo>
                <a:lnTo>
                  <a:pt x="3512819" y="143256"/>
                </a:lnTo>
                <a:close/>
              </a:path>
              <a:path w="3809999" h="210312">
                <a:moveTo>
                  <a:pt x="3508247" y="160020"/>
                </a:moveTo>
                <a:lnTo>
                  <a:pt x="3505199" y="170688"/>
                </a:lnTo>
                <a:lnTo>
                  <a:pt x="3511295" y="169164"/>
                </a:lnTo>
                <a:lnTo>
                  <a:pt x="3508247" y="160020"/>
                </a:lnTo>
                <a:close/>
              </a:path>
              <a:path w="3809999" h="210312">
                <a:moveTo>
                  <a:pt x="3515867" y="134112"/>
                </a:moveTo>
                <a:lnTo>
                  <a:pt x="3517391" y="144780"/>
                </a:lnTo>
                <a:lnTo>
                  <a:pt x="3520439" y="135636"/>
                </a:lnTo>
                <a:lnTo>
                  <a:pt x="3515867" y="134112"/>
                </a:lnTo>
                <a:close/>
              </a:path>
              <a:path w="3809999" h="210312">
                <a:moveTo>
                  <a:pt x="3499103" y="132588"/>
                </a:moveTo>
                <a:lnTo>
                  <a:pt x="3500120" y="135127"/>
                </a:lnTo>
                <a:lnTo>
                  <a:pt x="3499103" y="131064"/>
                </a:lnTo>
                <a:lnTo>
                  <a:pt x="3499103" y="132588"/>
                </a:lnTo>
                <a:close/>
              </a:path>
              <a:path w="3809999" h="210312">
                <a:moveTo>
                  <a:pt x="3470147" y="60960"/>
                </a:moveTo>
                <a:lnTo>
                  <a:pt x="3461003" y="56388"/>
                </a:lnTo>
                <a:lnTo>
                  <a:pt x="3456431" y="60960"/>
                </a:lnTo>
                <a:lnTo>
                  <a:pt x="3470147" y="60960"/>
                </a:lnTo>
                <a:close/>
              </a:path>
              <a:path w="3809999" h="210312">
                <a:moveTo>
                  <a:pt x="3189731" y="83820"/>
                </a:moveTo>
                <a:lnTo>
                  <a:pt x="3185159" y="85344"/>
                </a:lnTo>
                <a:lnTo>
                  <a:pt x="3188207" y="85344"/>
                </a:lnTo>
                <a:lnTo>
                  <a:pt x="3189731" y="83820"/>
                </a:lnTo>
                <a:close/>
              </a:path>
              <a:path w="3809999" h="210312">
                <a:moveTo>
                  <a:pt x="324611" y="137160"/>
                </a:moveTo>
                <a:lnTo>
                  <a:pt x="321563" y="111252"/>
                </a:lnTo>
                <a:lnTo>
                  <a:pt x="321563" y="124968"/>
                </a:lnTo>
                <a:lnTo>
                  <a:pt x="324611" y="137160"/>
                </a:lnTo>
                <a:close/>
              </a:path>
              <a:path w="3809999" h="210312">
                <a:moveTo>
                  <a:pt x="371855" y="138684"/>
                </a:moveTo>
                <a:lnTo>
                  <a:pt x="367283" y="137160"/>
                </a:lnTo>
                <a:lnTo>
                  <a:pt x="370331" y="138684"/>
                </a:lnTo>
                <a:lnTo>
                  <a:pt x="371855" y="138684"/>
                </a:lnTo>
                <a:close/>
              </a:path>
              <a:path w="3809999" h="210312">
                <a:moveTo>
                  <a:pt x="408431" y="156972"/>
                </a:moveTo>
                <a:lnTo>
                  <a:pt x="411479" y="155448"/>
                </a:lnTo>
                <a:lnTo>
                  <a:pt x="406907" y="156972"/>
                </a:lnTo>
                <a:lnTo>
                  <a:pt x="408431" y="156972"/>
                </a:lnTo>
                <a:close/>
              </a:path>
              <a:path w="3809999" h="210312">
                <a:moveTo>
                  <a:pt x="414527" y="150876"/>
                </a:moveTo>
                <a:lnTo>
                  <a:pt x="417575" y="164592"/>
                </a:lnTo>
                <a:lnTo>
                  <a:pt x="414527" y="147828"/>
                </a:lnTo>
                <a:lnTo>
                  <a:pt x="414527" y="150876"/>
                </a:lnTo>
                <a:close/>
              </a:path>
              <a:path w="3809999" h="210312">
                <a:moveTo>
                  <a:pt x="380999" y="150876"/>
                </a:moveTo>
                <a:lnTo>
                  <a:pt x="374903" y="140208"/>
                </a:lnTo>
                <a:lnTo>
                  <a:pt x="374903" y="149352"/>
                </a:lnTo>
                <a:lnTo>
                  <a:pt x="380999" y="150876"/>
                </a:lnTo>
                <a:close/>
              </a:path>
              <a:path w="3809999" h="210312">
                <a:moveTo>
                  <a:pt x="388619" y="140208"/>
                </a:moveTo>
                <a:lnTo>
                  <a:pt x="388619" y="149352"/>
                </a:lnTo>
                <a:lnTo>
                  <a:pt x="396239" y="149352"/>
                </a:lnTo>
                <a:lnTo>
                  <a:pt x="388619" y="140208"/>
                </a:lnTo>
                <a:close/>
              </a:path>
              <a:path w="3809999" h="210312">
                <a:moveTo>
                  <a:pt x="361187" y="128016"/>
                </a:moveTo>
                <a:lnTo>
                  <a:pt x="362711" y="132588"/>
                </a:lnTo>
                <a:lnTo>
                  <a:pt x="361187" y="126492"/>
                </a:lnTo>
                <a:lnTo>
                  <a:pt x="361187" y="128016"/>
                </a:lnTo>
                <a:close/>
              </a:path>
              <a:path w="3809999" h="210312">
                <a:moveTo>
                  <a:pt x="348995" y="112776"/>
                </a:moveTo>
                <a:lnTo>
                  <a:pt x="359663" y="117348"/>
                </a:lnTo>
                <a:lnTo>
                  <a:pt x="414527" y="112776"/>
                </a:lnTo>
                <a:lnTo>
                  <a:pt x="348995" y="112776"/>
                </a:lnTo>
                <a:close/>
              </a:path>
              <a:path w="3809999" h="210312">
                <a:moveTo>
                  <a:pt x="356615" y="62484"/>
                </a:moveTo>
                <a:lnTo>
                  <a:pt x="348995" y="67056"/>
                </a:lnTo>
                <a:lnTo>
                  <a:pt x="358139" y="62484"/>
                </a:lnTo>
                <a:lnTo>
                  <a:pt x="356615" y="62484"/>
                </a:lnTo>
                <a:close/>
              </a:path>
              <a:path w="3809999" h="210312">
                <a:moveTo>
                  <a:pt x="365759" y="59436"/>
                </a:moveTo>
                <a:lnTo>
                  <a:pt x="356615" y="62484"/>
                </a:lnTo>
                <a:lnTo>
                  <a:pt x="367283" y="59436"/>
                </a:lnTo>
                <a:lnTo>
                  <a:pt x="365759" y="59436"/>
                </a:lnTo>
                <a:close/>
              </a:path>
              <a:path w="3809999" h="210312">
                <a:moveTo>
                  <a:pt x="408783" y="70690"/>
                </a:moveTo>
                <a:lnTo>
                  <a:pt x="408431" y="70104"/>
                </a:lnTo>
                <a:lnTo>
                  <a:pt x="402335" y="65532"/>
                </a:lnTo>
                <a:lnTo>
                  <a:pt x="408783" y="70690"/>
                </a:lnTo>
                <a:close/>
              </a:path>
              <a:path w="3809999" h="210312">
                <a:moveTo>
                  <a:pt x="402335" y="65532"/>
                </a:moveTo>
                <a:lnTo>
                  <a:pt x="396239" y="62484"/>
                </a:lnTo>
                <a:lnTo>
                  <a:pt x="403859" y="67056"/>
                </a:lnTo>
                <a:lnTo>
                  <a:pt x="402335" y="65532"/>
                </a:lnTo>
                <a:close/>
              </a:path>
              <a:path w="3809999" h="210312">
                <a:moveTo>
                  <a:pt x="417575" y="112776"/>
                </a:moveTo>
                <a:lnTo>
                  <a:pt x="420623" y="121920"/>
                </a:lnTo>
                <a:lnTo>
                  <a:pt x="419099" y="111252"/>
                </a:lnTo>
                <a:lnTo>
                  <a:pt x="417575" y="112776"/>
                </a:lnTo>
                <a:close/>
              </a:path>
              <a:path w="3809999" h="210312">
                <a:moveTo>
                  <a:pt x="419099" y="106680"/>
                </a:moveTo>
                <a:lnTo>
                  <a:pt x="417575" y="111252"/>
                </a:lnTo>
                <a:lnTo>
                  <a:pt x="419099" y="109728"/>
                </a:lnTo>
                <a:lnTo>
                  <a:pt x="419099" y="106680"/>
                </a:lnTo>
                <a:close/>
              </a:path>
              <a:path w="3809999" h="210312">
                <a:moveTo>
                  <a:pt x="343988" y="72281"/>
                </a:moveTo>
                <a:lnTo>
                  <a:pt x="338327" y="79248"/>
                </a:lnTo>
                <a:lnTo>
                  <a:pt x="338327" y="80772"/>
                </a:lnTo>
                <a:lnTo>
                  <a:pt x="343988" y="72281"/>
                </a:lnTo>
                <a:close/>
              </a:path>
              <a:path w="3809999" h="210312">
                <a:moveTo>
                  <a:pt x="697991" y="59436"/>
                </a:moveTo>
                <a:lnTo>
                  <a:pt x="685799" y="59436"/>
                </a:lnTo>
                <a:lnTo>
                  <a:pt x="684275" y="60960"/>
                </a:lnTo>
                <a:lnTo>
                  <a:pt x="697991" y="59436"/>
                </a:lnTo>
                <a:close/>
              </a:path>
              <a:path w="3809999" h="210312">
                <a:moveTo>
                  <a:pt x="743711" y="97536"/>
                </a:moveTo>
                <a:lnTo>
                  <a:pt x="742187" y="86868"/>
                </a:lnTo>
                <a:lnTo>
                  <a:pt x="740663" y="86868"/>
                </a:lnTo>
                <a:lnTo>
                  <a:pt x="743711" y="97536"/>
                </a:lnTo>
                <a:close/>
              </a:path>
              <a:path w="3809999" h="210312">
                <a:moveTo>
                  <a:pt x="743711" y="120396"/>
                </a:moveTo>
                <a:lnTo>
                  <a:pt x="740663" y="131064"/>
                </a:lnTo>
                <a:lnTo>
                  <a:pt x="742187" y="131064"/>
                </a:lnTo>
                <a:lnTo>
                  <a:pt x="743711" y="120396"/>
                </a:lnTo>
                <a:close/>
              </a:path>
              <a:path w="3809999" h="210312">
                <a:moveTo>
                  <a:pt x="733043" y="146304"/>
                </a:moveTo>
                <a:lnTo>
                  <a:pt x="737615" y="138684"/>
                </a:lnTo>
                <a:lnTo>
                  <a:pt x="731519" y="147828"/>
                </a:lnTo>
                <a:lnTo>
                  <a:pt x="733043" y="146304"/>
                </a:lnTo>
                <a:close/>
              </a:path>
              <a:path w="3809999" h="210312">
                <a:moveTo>
                  <a:pt x="737615" y="140208"/>
                </a:moveTo>
                <a:lnTo>
                  <a:pt x="739139" y="153924"/>
                </a:lnTo>
                <a:lnTo>
                  <a:pt x="742187" y="131064"/>
                </a:lnTo>
                <a:lnTo>
                  <a:pt x="737615" y="140208"/>
                </a:lnTo>
                <a:close/>
              </a:path>
              <a:path w="3809999" h="210312">
                <a:moveTo>
                  <a:pt x="726947" y="67056"/>
                </a:moveTo>
                <a:lnTo>
                  <a:pt x="719327" y="62484"/>
                </a:lnTo>
                <a:lnTo>
                  <a:pt x="717803" y="62484"/>
                </a:lnTo>
                <a:lnTo>
                  <a:pt x="726947" y="67056"/>
                </a:lnTo>
                <a:close/>
              </a:path>
              <a:path w="3809999" h="210312">
                <a:moveTo>
                  <a:pt x="733043" y="57912"/>
                </a:moveTo>
                <a:lnTo>
                  <a:pt x="726947" y="65532"/>
                </a:lnTo>
                <a:lnTo>
                  <a:pt x="733043" y="71628"/>
                </a:lnTo>
                <a:lnTo>
                  <a:pt x="733043" y="57912"/>
                </a:lnTo>
                <a:close/>
              </a:path>
              <a:path w="3809999" h="210312">
                <a:moveTo>
                  <a:pt x="673607" y="158496"/>
                </a:moveTo>
                <a:lnTo>
                  <a:pt x="670559" y="167640"/>
                </a:lnTo>
                <a:lnTo>
                  <a:pt x="681227" y="170688"/>
                </a:lnTo>
                <a:lnTo>
                  <a:pt x="673607" y="158496"/>
                </a:lnTo>
                <a:close/>
              </a:path>
              <a:path w="3809999" h="210312">
                <a:moveTo>
                  <a:pt x="894587" y="153924"/>
                </a:moveTo>
                <a:lnTo>
                  <a:pt x="893063" y="150876"/>
                </a:lnTo>
                <a:lnTo>
                  <a:pt x="893063" y="152400"/>
                </a:lnTo>
                <a:lnTo>
                  <a:pt x="894587" y="153924"/>
                </a:lnTo>
                <a:close/>
              </a:path>
              <a:path w="3809999" h="210312">
                <a:moveTo>
                  <a:pt x="923543" y="80772"/>
                </a:moveTo>
                <a:lnTo>
                  <a:pt x="920495" y="82296"/>
                </a:lnTo>
                <a:lnTo>
                  <a:pt x="920495" y="83820"/>
                </a:lnTo>
                <a:lnTo>
                  <a:pt x="923543" y="80772"/>
                </a:lnTo>
                <a:close/>
              </a:path>
              <a:path w="3809999" h="210312">
                <a:moveTo>
                  <a:pt x="911351" y="160020"/>
                </a:moveTo>
                <a:lnTo>
                  <a:pt x="920495" y="161544"/>
                </a:lnTo>
                <a:lnTo>
                  <a:pt x="922019" y="161544"/>
                </a:lnTo>
                <a:lnTo>
                  <a:pt x="911351" y="160020"/>
                </a:lnTo>
                <a:close/>
              </a:path>
              <a:path w="3809999" h="210312">
                <a:moveTo>
                  <a:pt x="954023" y="149352"/>
                </a:moveTo>
                <a:lnTo>
                  <a:pt x="957071" y="144780"/>
                </a:lnTo>
                <a:lnTo>
                  <a:pt x="952499" y="149352"/>
                </a:lnTo>
                <a:lnTo>
                  <a:pt x="954023" y="149352"/>
                </a:lnTo>
                <a:close/>
              </a:path>
              <a:path w="3809999" h="210312">
                <a:moveTo>
                  <a:pt x="929639" y="102108"/>
                </a:moveTo>
                <a:lnTo>
                  <a:pt x="920495" y="86868"/>
                </a:lnTo>
                <a:lnTo>
                  <a:pt x="920495" y="99060"/>
                </a:lnTo>
                <a:lnTo>
                  <a:pt x="929639" y="102108"/>
                </a:lnTo>
                <a:close/>
              </a:path>
              <a:path w="3809999" h="210312">
                <a:moveTo>
                  <a:pt x="923543" y="79248"/>
                </a:moveTo>
                <a:lnTo>
                  <a:pt x="929639" y="68580"/>
                </a:lnTo>
                <a:lnTo>
                  <a:pt x="922019" y="70104"/>
                </a:lnTo>
                <a:lnTo>
                  <a:pt x="923543" y="79248"/>
                </a:lnTo>
                <a:close/>
              </a:path>
              <a:path w="3809999" h="210312">
                <a:moveTo>
                  <a:pt x="931163" y="120396"/>
                </a:moveTo>
                <a:lnTo>
                  <a:pt x="929639" y="129540"/>
                </a:lnTo>
                <a:lnTo>
                  <a:pt x="931163" y="132588"/>
                </a:lnTo>
                <a:lnTo>
                  <a:pt x="931163" y="120396"/>
                </a:lnTo>
                <a:close/>
              </a:path>
              <a:path w="3809999" h="210312">
                <a:moveTo>
                  <a:pt x="941831" y="129540"/>
                </a:moveTo>
                <a:lnTo>
                  <a:pt x="940307" y="141732"/>
                </a:lnTo>
                <a:lnTo>
                  <a:pt x="941831" y="134112"/>
                </a:lnTo>
                <a:lnTo>
                  <a:pt x="941831" y="129540"/>
                </a:lnTo>
                <a:close/>
              </a:path>
              <a:path w="3809999" h="210312">
                <a:moveTo>
                  <a:pt x="926591" y="140208"/>
                </a:moveTo>
                <a:lnTo>
                  <a:pt x="929132" y="139191"/>
                </a:lnTo>
                <a:lnTo>
                  <a:pt x="925067" y="140208"/>
                </a:lnTo>
                <a:lnTo>
                  <a:pt x="926591" y="140208"/>
                </a:lnTo>
                <a:close/>
              </a:path>
              <a:path w="3809999" h="210312">
                <a:moveTo>
                  <a:pt x="923543" y="88392"/>
                </a:moveTo>
                <a:lnTo>
                  <a:pt x="921512" y="87375"/>
                </a:lnTo>
                <a:lnTo>
                  <a:pt x="922019" y="88392"/>
                </a:lnTo>
                <a:lnTo>
                  <a:pt x="923543" y="88392"/>
                </a:lnTo>
                <a:close/>
              </a:path>
              <a:path w="3809999" h="210312">
                <a:moveTo>
                  <a:pt x="954023" y="74676"/>
                </a:moveTo>
                <a:lnTo>
                  <a:pt x="955547" y="76200"/>
                </a:lnTo>
                <a:lnTo>
                  <a:pt x="957071" y="76200"/>
                </a:lnTo>
                <a:lnTo>
                  <a:pt x="954023" y="74676"/>
                </a:lnTo>
                <a:close/>
              </a:path>
              <a:path w="3809999" h="210312">
                <a:moveTo>
                  <a:pt x="949451" y="62484"/>
                </a:moveTo>
                <a:lnTo>
                  <a:pt x="944879" y="60960"/>
                </a:lnTo>
                <a:lnTo>
                  <a:pt x="950975" y="64008"/>
                </a:lnTo>
                <a:lnTo>
                  <a:pt x="949451" y="62484"/>
                </a:lnTo>
                <a:close/>
              </a:path>
              <a:path w="3809999" h="210312">
                <a:moveTo>
                  <a:pt x="899159" y="156972"/>
                </a:moveTo>
                <a:lnTo>
                  <a:pt x="902207" y="158496"/>
                </a:lnTo>
                <a:lnTo>
                  <a:pt x="903731" y="158496"/>
                </a:lnTo>
                <a:lnTo>
                  <a:pt x="899159" y="156972"/>
                </a:lnTo>
                <a:close/>
              </a:path>
              <a:path w="3809999" h="210312">
                <a:moveTo>
                  <a:pt x="885443" y="100584"/>
                </a:moveTo>
                <a:lnTo>
                  <a:pt x="883919" y="86868"/>
                </a:lnTo>
                <a:lnTo>
                  <a:pt x="883919" y="94488"/>
                </a:lnTo>
                <a:lnTo>
                  <a:pt x="885443" y="100584"/>
                </a:lnTo>
                <a:close/>
              </a:path>
              <a:path w="3809999" h="210312">
                <a:moveTo>
                  <a:pt x="900683" y="103632"/>
                </a:moveTo>
                <a:lnTo>
                  <a:pt x="897635" y="100584"/>
                </a:lnTo>
                <a:lnTo>
                  <a:pt x="899159" y="103632"/>
                </a:lnTo>
                <a:lnTo>
                  <a:pt x="900683" y="103632"/>
                </a:lnTo>
                <a:close/>
              </a:path>
              <a:path w="3809999" h="210312">
                <a:moveTo>
                  <a:pt x="1086611" y="59436"/>
                </a:moveTo>
                <a:lnTo>
                  <a:pt x="1074419" y="59436"/>
                </a:lnTo>
                <a:lnTo>
                  <a:pt x="1072895" y="60960"/>
                </a:lnTo>
                <a:lnTo>
                  <a:pt x="1086611" y="59436"/>
                </a:lnTo>
                <a:close/>
              </a:path>
              <a:path w="3809999" h="210312">
                <a:moveTo>
                  <a:pt x="1132331" y="97536"/>
                </a:moveTo>
                <a:lnTo>
                  <a:pt x="1130807" y="86868"/>
                </a:lnTo>
                <a:lnTo>
                  <a:pt x="1129283" y="86868"/>
                </a:lnTo>
                <a:lnTo>
                  <a:pt x="1132331" y="97536"/>
                </a:lnTo>
                <a:close/>
              </a:path>
              <a:path w="3809999" h="210312">
                <a:moveTo>
                  <a:pt x="1132331" y="120396"/>
                </a:moveTo>
                <a:lnTo>
                  <a:pt x="1129283" y="131064"/>
                </a:lnTo>
                <a:lnTo>
                  <a:pt x="1130807" y="131064"/>
                </a:lnTo>
                <a:lnTo>
                  <a:pt x="1132331" y="120396"/>
                </a:lnTo>
                <a:close/>
              </a:path>
              <a:path w="3809999" h="210312">
                <a:moveTo>
                  <a:pt x="1126235" y="140208"/>
                </a:moveTo>
                <a:lnTo>
                  <a:pt x="1127759" y="153924"/>
                </a:lnTo>
                <a:lnTo>
                  <a:pt x="1130807" y="131064"/>
                </a:lnTo>
                <a:lnTo>
                  <a:pt x="1126235" y="140208"/>
                </a:lnTo>
                <a:close/>
              </a:path>
              <a:path w="3809999" h="210312">
                <a:moveTo>
                  <a:pt x="1115567" y="67056"/>
                </a:moveTo>
                <a:lnTo>
                  <a:pt x="1107947" y="62484"/>
                </a:lnTo>
                <a:lnTo>
                  <a:pt x="1106423" y="62484"/>
                </a:lnTo>
                <a:lnTo>
                  <a:pt x="1115567" y="67056"/>
                </a:lnTo>
                <a:close/>
              </a:path>
              <a:path w="3809999" h="210312">
                <a:moveTo>
                  <a:pt x="1121663" y="57912"/>
                </a:moveTo>
                <a:lnTo>
                  <a:pt x="1115567" y="65532"/>
                </a:lnTo>
                <a:lnTo>
                  <a:pt x="1121663" y="71628"/>
                </a:lnTo>
                <a:lnTo>
                  <a:pt x="1121663" y="57912"/>
                </a:lnTo>
                <a:close/>
              </a:path>
              <a:path w="3809999" h="210312">
                <a:moveTo>
                  <a:pt x="1062227" y="158496"/>
                </a:moveTo>
                <a:lnTo>
                  <a:pt x="1059179" y="167640"/>
                </a:lnTo>
                <a:lnTo>
                  <a:pt x="1069847" y="170688"/>
                </a:lnTo>
                <a:lnTo>
                  <a:pt x="1062227" y="158496"/>
                </a:lnTo>
                <a:close/>
              </a:path>
              <a:path w="3809999" h="210312">
                <a:moveTo>
                  <a:pt x="1277111" y="137160"/>
                </a:moveTo>
                <a:lnTo>
                  <a:pt x="1274063" y="111252"/>
                </a:lnTo>
                <a:lnTo>
                  <a:pt x="1274063" y="124968"/>
                </a:lnTo>
                <a:lnTo>
                  <a:pt x="1277111" y="137160"/>
                </a:lnTo>
                <a:close/>
              </a:path>
              <a:path w="3809999" h="210312">
                <a:moveTo>
                  <a:pt x="1324355" y="138684"/>
                </a:moveTo>
                <a:lnTo>
                  <a:pt x="1319783" y="137160"/>
                </a:lnTo>
                <a:lnTo>
                  <a:pt x="1322831" y="138684"/>
                </a:lnTo>
                <a:lnTo>
                  <a:pt x="1324355" y="138684"/>
                </a:lnTo>
                <a:close/>
              </a:path>
              <a:path w="3809999" h="210312">
                <a:moveTo>
                  <a:pt x="1360931" y="156972"/>
                </a:moveTo>
                <a:lnTo>
                  <a:pt x="1363979" y="155448"/>
                </a:lnTo>
                <a:lnTo>
                  <a:pt x="1359407" y="156972"/>
                </a:lnTo>
                <a:lnTo>
                  <a:pt x="1360931" y="156972"/>
                </a:lnTo>
                <a:close/>
              </a:path>
              <a:path w="3809999" h="210312">
                <a:moveTo>
                  <a:pt x="1367027" y="150876"/>
                </a:moveTo>
                <a:lnTo>
                  <a:pt x="1370075" y="164592"/>
                </a:lnTo>
                <a:lnTo>
                  <a:pt x="1367027" y="147828"/>
                </a:lnTo>
                <a:lnTo>
                  <a:pt x="1367027" y="150876"/>
                </a:lnTo>
                <a:close/>
              </a:path>
              <a:path w="3809999" h="210312">
                <a:moveTo>
                  <a:pt x="1333499" y="150876"/>
                </a:moveTo>
                <a:lnTo>
                  <a:pt x="1327403" y="140208"/>
                </a:lnTo>
                <a:lnTo>
                  <a:pt x="1327403" y="149352"/>
                </a:lnTo>
                <a:lnTo>
                  <a:pt x="1333499" y="150876"/>
                </a:lnTo>
                <a:close/>
              </a:path>
              <a:path w="3809999" h="210312">
                <a:moveTo>
                  <a:pt x="1341119" y="140208"/>
                </a:moveTo>
                <a:lnTo>
                  <a:pt x="1341119" y="149352"/>
                </a:lnTo>
                <a:lnTo>
                  <a:pt x="1348739" y="149352"/>
                </a:lnTo>
                <a:lnTo>
                  <a:pt x="1341119" y="140208"/>
                </a:lnTo>
                <a:close/>
              </a:path>
              <a:path w="3809999" h="210312">
                <a:moveTo>
                  <a:pt x="1301495" y="112776"/>
                </a:moveTo>
                <a:lnTo>
                  <a:pt x="1312163" y="117348"/>
                </a:lnTo>
                <a:lnTo>
                  <a:pt x="1367027" y="112776"/>
                </a:lnTo>
                <a:lnTo>
                  <a:pt x="1301495" y="112776"/>
                </a:lnTo>
                <a:close/>
              </a:path>
              <a:path w="3809999" h="210312">
                <a:moveTo>
                  <a:pt x="1309115" y="62484"/>
                </a:moveTo>
                <a:lnTo>
                  <a:pt x="1301495" y="67056"/>
                </a:lnTo>
                <a:lnTo>
                  <a:pt x="1310639" y="62484"/>
                </a:lnTo>
                <a:lnTo>
                  <a:pt x="1309115" y="62484"/>
                </a:lnTo>
                <a:close/>
              </a:path>
              <a:path w="3809999" h="210312">
                <a:moveTo>
                  <a:pt x="1318259" y="59436"/>
                </a:moveTo>
                <a:lnTo>
                  <a:pt x="1309115" y="62484"/>
                </a:lnTo>
                <a:lnTo>
                  <a:pt x="1319783" y="59436"/>
                </a:lnTo>
                <a:lnTo>
                  <a:pt x="1318259" y="59436"/>
                </a:lnTo>
                <a:close/>
              </a:path>
              <a:path w="3809999" h="210312">
                <a:moveTo>
                  <a:pt x="1361283" y="70690"/>
                </a:moveTo>
                <a:lnTo>
                  <a:pt x="1360931" y="70104"/>
                </a:lnTo>
                <a:lnTo>
                  <a:pt x="1354835" y="65532"/>
                </a:lnTo>
                <a:lnTo>
                  <a:pt x="1361283" y="70690"/>
                </a:lnTo>
                <a:close/>
              </a:path>
              <a:path w="3809999" h="210312">
                <a:moveTo>
                  <a:pt x="1354835" y="65532"/>
                </a:moveTo>
                <a:lnTo>
                  <a:pt x="1348739" y="62484"/>
                </a:lnTo>
                <a:lnTo>
                  <a:pt x="1356359" y="67056"/>
                </a:lnTo>
                <a:lnTo>
                  <a:pt x="1354835" y="65532"/>
                </a:lnTo>
                <a:close/>
              </a:path>
              <a:path w="3809999" h="210312">
                <a:moveTo>
                  <a:pt x="1370075" y="112776"/>
                </a:moveTo>
                <a:lnTo>
                  <a:pt x="1373123" y="121920"/>
                </a:lnTo>
                <a:lnTo>
                  <a:pt x="1371599" y="111252"/>
                </a:lnTo>
                <a:lnTo>
                  <a:pt x="1370075" y="112776"/>
                </a:lnTo>
                <a:close/>
              </a:path>
              <a:path w="3809999" h="210312">
                <a:moveTo>
                  <a:pt x="1371599" y="106680"/>
                </a:moveTo>
                <a:lnTo>
                  <a:pt x="1370075" y="111252"/>
                </a:lnTo>
                <a:lnTo>
                  <a:pt x="1371599" y="109728"/>
                </a:lnTo>
                <a:lnTo>
                  <a:pt x="1371599" y="106680"/>
                </a:lnTo>
                <a:close/>
              </a:path>
              <a:path w="3809999" h="210312">
                <a:moveTo>
                  <a:pt x="1296488" y="72281"/>
                </a:moveTo>
                <a:lnTo>
                  <a:pt x="1290827" y="79248"/>
                </a:lnTo>
                <a:lnTo>
                  <a:pt x="1290827" y="80772"/>
                </a:lnTo>
                <a:lnTo>
                  <a:pt x="1296488" y="72281"/>
                </a:lnTo>
                <a:close/>
              </a:path>
              <a:path w="3809999" h="210312">
                <a:moveTo>
                  <a:pt x="1641347" y="79248"/>
                </a:moveTo>
                <a:lnTo>
                  <a:pt x="1644395" y="88392"/>
                </a:lnTo>
                <a:lnTo>
                  <a:pt x="1642871" y="79248"/>
                </a:lnTo>
                <a:lnTo>
                  <a:pt x="1641347" y="79248"/>
                </a:lnTo>
                <a:close/>
              </a:path>
              <a:path w="3809999" h="210312">
                <a:moveTo>
                  <a:pt x="1626107" y="76200"/>
                </a:moveTo>
                <a:lnTo>
                  <a:pt x="1626107" y="88392"/>
                </a:lnTo>
                <a:lnTo>
                  <a:pt x="1630679" y="85344"/>
                </a:lnTo>
                <a:lnTo>
                  <a:pt x="1626107" y="76200"/>
                </a:lnTo>
                <a:close/>
              </a:path>
              <a:path w="3809999" h="210312">
                <a:moveTo>
                  <a:pt x="1610867" y="167640"/>
                </a:moveTo>
                <a:lnTo>
                  <a:pt x="1607819" y="160020"/>
                </a:lnTo>
                <a:lnTo>
                  <a:pt x="1606295" y="169164"/>
                </a:lnTo>
                <a:lnTo>
                  <a:pt x="1610867" y="167640"/>
                </a:lnTo>
                <a:close/>
              </a:path>
              <a:path w="3809999" h="210312">
                <a:moveTo>
                  <a:pt x="1613915" y="73152"/>
                </a:moveTo>
                <a:lnTo>
                  <a:pt x="1615439" y="71628"/>
                </a:lnTo>
                <a:lnTo>
                  <a:pt x="1613915" y="59436"/>
                </a:lnTo>
                <a:lnTo>
                  <a:pt x="1613915" y="73152"/>
                </a:lnTo>
                <a:close/>
              </a:path>
              <a:path w="3809999" h="210312">
                <a:moveTo>
                  <a:pt x="1633727" y="85344"/>
                </a:moveTo>
                <a:lnTo>
                  <a:pt x="1630679" y="85344"/>
                </a:lnTo>
                <a:lnTo>
                  <a:pt x="1629155" y="86868"/>
                </a:lnTo>
                <a:lnTo>
                  <a:pt x="1633727" y="85344"/>
                </a:lnTo>
                <a:close/>
              </a:path>
              <a:path w="3809999" h="210312">
                <a:moveTo>
                  <a:pt x="1722119" y="76200"/>
                </a:moveTo>
                <a:lnTo>
                  <a:pt x="1728215" y="105156"/>
                </a:lnTo>
                <a:lnTo>
                  <a:pt x="1725167" y="80772"/>
                </a:lnTo>
                <a:lnTo>
                  <a:pt x="1722119" y="76200"/>
                </a:lnTo>
                <a:close/>
              </a:path>
              <a:path w="3809999" h="210312">
                <a:moveTo>
                  <a:pt x="1716023" y="83820"/>
                </a:moveTo>
                <a:lnTo>
                  <a:pt x="1715008" y="83311"/>
                </a:lnTo>
                <a:lnTo>
                  <a:pt x="1716023" y="85344"/>
                </a:lnTo>
                <a:lnTo>
                  <a:pt x="1716023" y="83820"/>
                </a:lnTo>
                <a:close/>
              </a:path>
              <a:path w="3809999" h="210312">
                <a:moveTo>
                  <a:pt x="1609343" y="156972"/>
                </a:moveTo>
                <a:lnTo>
                  <a:pt x="1607819" y="96012"/>
                </a:lnTo>
                <a:lnTo>
                  <a:pt x="1607820" y="157733"/>
                </a:lnTo>
                <a:lnTo>
                  <a:pt x="1609343" y="156972"/>
                </a:lnTo>
                <a:close/>
              </a:path>
              <a:path w="3809999" h="210312">
                <a:moveTo>
                  <a:pt x="1592579" y="50292"/>
                </a:moveTo>
                <a:lnTo>
                  <a:pt x="1594103" y="60960"/>
                </a:lnTo>
                <a:lnTo>
                  <a:pt x="1597151" y="50292"/>
                </a:lnTo>
                <a:lnTo>
                  <a:pt x="1592579" y="50292"/>
                </a:lnTo>
                <a:close/>
              </a:path>
              <a:path w="3809999" h="210312">
                <a:moveTo>
                  <a:pt x="1598675" y="169164"/>
                </a:moveTo>
                <a:lnTo>
                  <a:pt x="1594103" y="160020"/>
                </a:lnTo>
                <a:lnTo>
                  <a:pt x="1594103" y="169164"/>
                </a:lnTo>
                <a:lnTo>
                  <a:pt x="1598675" y="169164"/>
                </a:lnTo>
                <a:close/>
              </a:path>
              <a:path w="3809999" h="210312">
                <a:moveTo>
                  <a:pt x="1665731" y="126492"/>
                </a:moveTo>
                <a:lnTo>
                  <a:pt x="1664207" y="128016"/>
                </a:lnTo>
                <a:lnTo>
                  <a:pt x="1664207" y="134112"/>
                </a:lnTo>
                <a:lnTo>
                  <a:pt x="1665731" y="126492"/>
                </a:lnTo>
                <a:close/>
              </a:path>
              <a:path w="3809999" h="210312">
                <a:moveTo>
                  <a:pt x="1673351" y="89916"/>
                </a:moveTo>
                <a:lnTo>
                  <a:pt x="1668779" y="80772"/>
                </a:lnTo>
                <a:lnTo>
                  <a:pt x="1668779" y="91440"/>
                </a:lnTo>
                <a:lnTo>
                  <a:pt x="1673351" y="89916"/>
                </a:lnTo>
                <a:close/>
              </a:path>
              <a:path w="3809999" h="210312">
                <a:moveTo>
                  <a:pt x="1680971" y="109728"/>
                </a:moveTo>
                <a:lnTo>
                  <a:pt x="1674875" y="112776"/>
                </a:lnTo>
                <a:lnTo>
                  <a:pt x="1682495" y="109728"/>
                </a:lnTo>
                <a:lnTo>
                  <a:pt x="1680971" y="109728"/>
                </a:lnTo>
                <a:close/>
              </a:path>
              <a:path w="3809999" h="210312">
                <a:moveTo>
                  <a:pt x="1696211" y="161544"/>
                </a:moveTo>
                <a:lnTo>
                  <a:pt x="1696211" y="170688"/>
                </a:lnTo>
                <a:lnTo>
                  <a:pt x="1705355" y="170688"/>
                </a:lnTo>
                <a:lnTo>
                  <a:pt x="1696211" y="161544"/>
                </a:lnTo>
                <a:close/>
              </a:path>
              <a:path w="3809999" h="210312">
                <a:moveTo>
                  <a:pt x="1703831" y="160020"/>
                </a:moveTo>
                <a:lnTo>
                  <a:pt x="1711451" y="158496"/>
                </a:lnTo>
                <a:lnTo>
                  <a:pt x="1702307" y="160020"/>
                </a:lnTo>
                <a:lnTo>
                  <a:pt x="1703831" y="160020"/>
                </a:lnTo>
                <a:close/>
              </a:path>
              <a:path w="3809999" h="210312">
                <a:moveTo>
                  <a:pt x="1740407" y="71628"/>
                </a:moveTo>
                <a:lnTo>
                  <a:pt x="1737359" y="67056"/>
                </a:lnTo>
                <a:lnTo>
                  <a:pt x="1735835" y="67056"/>
                </a:lnTo>
                <a:lnTo>
                  <a:pt x="1740407" y="71628"/>
                </a:lnTo>
                <a:close/>
              </a:path>
              <a:path w="3809999" h="210312">
                <a:moveTo>
                  <a:pt x="1731263" y="64008"/>
                </a:moveTo>
                <a:lnTo>
                  <a:pt x="1725167" y="60960"/>
                </a:lnTo>
                <a:lnTo>
                  <a:pt x="1723643" y="60960"/>
                </a:lnTo>
                <a:lnTo>
                  <a:pt x="1731263" y="64008"/>
                </a:lnTo>
                <a:close/>
              </a:path>
              <a:path w="3809999" h="210312">
                <a:moveTo>
                  <a:pt x="1732787" y="161544"/>
                </a:moveTo>
                <a:lnTo>
                  <a:pt x="1734311" y="160020"/>
                </a:lnTo>
                <a:lnTo>
                  <a:pt x="1731263" y="158496"/>
                </a:lnTo>
                <a:lnTo>
                  <a:pt x="1732787" y="161544"/>
                </a:lnTo>
                <a:close/>
              </a:path>
              <a:path w="3809999" h="210312">
                <a:moveTo>
                  <a:pt x="1693163" y="50292"/>
                </a:moveTo>
                <a:lnTo>
                  <a:pt x="1694687" y="59436"/>
                </a:lnTo>
                <a:lnTo>
                  <a:pt x="1699259" y="48768"/>
                </a:lnTo>
                <a:lnTo>
                  <a:pt x="1693163" y="50292"/>
                </a:lnTo>
                <a:close/>
              </a:path>
              <a:path w="3809999" h="210312">
                <a:moveTo>
                  <a:pt x="1711451" y="158496"/>
                </a:moveTo>
                <a:lnTo>
                  <a:pt x="1717547" y="153924"/>
                </a:lnTo>
                <a:lnTo>
                  <a:pt x="1709927" y="158496"/>
                </a:lnTo>
                <a:lnTo>
                  <a:pt x="1711451" y="158496"/>
                </a:lnTo>
                <a:close/>
              </a:path>
              <a:path w="3809999" h="210312">
                <a:moveTo>
                  <a:pt x="1667255" y="59436"/>
                </a:moveTo>
                <a:lnTo>
                  <a:pt x="1668779" y="79248"/>
                </a:lnTo>
                <a:lnTo>
                  <a:pt x="1670303" y="56388"/>
                </a:lnTo>
                <a:lnTo>
                  <a:pt x="1667255" y="59436"/>
                </a:lnTo>
                <a:close/>
              </a:path>
              <a:path w="3809999" h="210312">
                <a:moveTo>
                  <a:pt x="1670303" y="56388"/>
                </a:moveTo>
                <a:lnTo>
                  <a:pt x="1670303" y="68580"/>
                </a:lnTo>
                <a:lnTo>
                  <a:pt x="1671827" y="67056"/>
                </a:lnTo>
                <a:lnTo>
                  <a:pt x="1670303" y="56388"/>
                </a:lnTo>
                <a:close/>
              </a:path>
              <a:path w="3809999" h="210312">
                <a:moveTo>
                  <a:pt x="2068067" y="76200"/>
                </a:moveTo>
                <a:lnTo>
                  <a:pt x="2069591" y="92964"/>
                </a:lnTo>
                <a:lnTo>
                  <a:pt x="2072639" y="77724"/>
                </a:lnTo>
                <a:lnTo>
                  <a:pt x="2068067" y="76200"/>
                </a:lnTo>
                <a:close/>
              </a:path>
              <a:path w="3809999" h="210312">
                <a:moveTo>
                  <a:pt x="2101595" y="167640"/>
                </a:moveTo>
                <a:lnTo>
                  <a:pt x="2098547" y="160020"/>
                </a:lnTo>
                <a:lnTo>
                  <a:pt x="2097023" y="169164"/>
                </a:lnTo>
                <a:lnTo>
                  <a:pt x="2101595" y="167640"/>
                </a:lnTo>
                <a:close/>
              </a:path>
              <a:path w="3809999" h="210312">
                <a:moveTo>
                  <a:pt x="2089403" y="169164"/>
                </a:moveTo>
                <a:lnTo>
                  <a:pt x="2084831" y="160020"/>
                </a:lnTo>
                <a:lnTo>
                  <a:pt x="2084831" y="169164"/>
                </a:lnTo>
                <a:lnTo>
                  <a:pt x="2089403" y="169164"/>
                </a:lnTo>
                <a:close/>
              </a:path>
              <a:path w="3809999" h="210312">
                <a:moveTo>
                  <a:pt x="2078735" y="89916"/>
                </a:moveTo>
                <a:lnTo>
                  <a:pt x="2078735" y="156972"/>
                </a:lnTo>
                <a:lnTo>
                  <a:pt x="2079650" y="158800"/>
                </a:lnTo>
                <a:lnTo>
                  <a:pt x="2078735" y="89916"/>
                </a:lnTo>
                <a:close/>
              </a:path>
              <a:path w="3809999" h="210312">
                <a:moveTo>
                  <a:pt x="2058923" y="59436"/>
                </a:moveTo>
                <a:lnTo>
                  <a:pt x="2051303" y="62484"/>
                </a:lnTo>
                <a:lnTo>
                  <a:pt x="2051303" y="64008"/>
                </a:lnTo>
                <a:lnTo>
                  <a:pt x="2058923" y="59436"/>
                </a:lnTo>
                <a:close/>
              </a:path>
              <a:path w="3809999" h="210312">
                <a:moveTo>
                  <a:pt x="2054351" y="83820"/>
                </a:moveTo>
                <a:lnTo>
                  <a:pt x="2058923" y="73152"/>
                </a:lnTo>
                <a:lnTo>
                  <a:pt x="2051303" y="74676"/>
                </a:lnTo>
                <a:lnTo>
                  <a:pt x="2054351" y="83820"/>
                </a:lnTo>
                <a:close/>
              </a:path>
              <a:path w="3809999" h="210312">
                <a:moveTo>
                  <a:pt x="2016251" y="50292"/>
                </a:moveTo>
                <a:lnTo>
                  <a:pt x="2017775" y="60960"/>
                </a:lnTo>
                <a:lnTo>
                  <a:pt x="2020823" y="50292"/>
                </a:lnTo>
                <a:lnTo>
                  <a:pt x="2016251" y="50292"/>
                </a:lnTo>
                <a:close/>
              </a:path>
              <a:path w="3809999" h="210312">
                <a:moveTo>
                  <a:pt x="2034539" y="167640"/>
                </a:moveTo>
                <a:lnTo>
                  <a:pt x="2031491" y="160020"/>
                </a:lnTo>
                <a:lnTo>
                  <a:pt x="2029967" y="169164"/>
                </a:lnTo>
                <a:lnTo>
                  <a:pt x="2034539" y="167640"/>
                </a:lnTo>
                <a:close/>
              </a:path>
              <a:path w="3809999" h="210312">
                <a:moveTo>
                  <a:pt x="2033015" y="156972"/>
                </a:moveTo>
                <a:lnTo>
                  <a:pt x="2031491" y="91440"/>
                </a:lnTo>
                <a:lnTo>
                  <a:pt x="2031492" y="157733"/>
                </a:lnTo>
                <a:lnTo>
                  <a:pt x="2033015" y="156972"/>
                </a:lnTo>
                <a:close/>
              </a:path>
              <a:path w="3809999" h="210312">
                <a:moveTo>
                  <a:pt x="2065019" y="85344"/>
                </a:moveTo>
                <a:lnTo>
                  <a:pt x="2061971" y="83820"/>
                </a:lnTo>
                <a:lnTo>
                  <a:pt x="2060447" y="83820"/>
                </a:lnTo>
                <a:lnTo>
                  <a:pt x="2065019" y="85344"/>
                </a:lnTo>
                <a:close/>
              </a:path>
              <a:path w="3809999" h="210312">
                <a:moveTo>
                  <a:pt x="2022347" y="169164"/>
                </a:moveTo>
                <a:lnTo>
                  <a:pt x="2017775" y="160020"/>
                </a:lnTo>
                <a:lnTo>
                  <a:pt x="2017775" y="169164"/>
                </a:lnTo>
                <a:lnTo>
                  <a:pt x="2022347" y="169164"/>
                </a:lnTo>
                <a:close/>
              </a:path>
              <a:path w="3809999" h="210312">
                <a:moveTo>
                  <a:pt x="2310383" y="199644"/>
                </a:moveTo>
                <a:lnTo>
                  <a:pt x="2308859" y="208788"/>
                </a:lnTo>
                <a:lnTo>
                  <a:pt x="2311907" y="208788"/>
                </a:lnTo>
                <a:lnTo>
                  <a:pt x="2310383" y="199644"/>
                </a:lnTo>
                <a:close/>
              </a:path>
              <a:path w="3809999" h="210312">
                <a:moveTo>
                  <a:pt x="2316479" y="207264"/>
                </a:moveTo>
                <a:lnTo>
                  <a:pt x="2313431" y="199644"/>
                </a:lnTo>
                <a:lnTo>
                  <a:pt x="2311907" y="208788"/>
                </a:lnTo>
                <a:lnTo>
                  <a:pt x="2316479" y="207264"/>
                </a:lnTo>
                <a:close/>
              </a:path>
              <a:path w="3809999" h="210312">
                <a:moveTo>
                  <a:pt x="2340863" y="161544"/>
                </a:moveTo>
                <a:lnTo>
                  <a:pt x="2346959" y="161544"/>
                </a:lnTo>
                <a:lnTo>
                  <a:pt x="2339339" y="160020"/>
                </a:lnTo>
                <a:lnTo>
                  <a:pt x="2340863" y="161544"/>
                </a:lnTo>
                <a:close/>
              </a:path>
              <a:path w="3809999" h="210312">
                <a:moveTo>
                  <a:pt x="2377439" y="73152"/>
                </a:moveTo>
                <a:lnTo>
                  <a:pt x="2372867" y="67056"/>
                </a:lnTo>
                <a:lnTo>
                  <a:pt x="2371343" y="67056"/>
                </a:lnTo>
                <a:lnTo>
                  <a:pt x="2377439" y="73152"/>
                </a:lnTo>
                <a:close/>
              </a:path>
              <a:path w="3809999" h="210312">
                <a:moveTo>
                  <a:pt x="2372867" y="67056"/>
                </a:moveTo>
                <a:lnTo>
                  <a:pt x="2366771" y="62484"/>
                </a:lnTo>
                <a:lnTo>
                  <a:pt x="2365247" y="62484"/>
                </a:lnTo>
                <a:lnTo>
                  <a:pt x="2372867" y="67056"/>
                </a:lnTo>
                <a:close/>
              </a:path>
              <a:path w="3809999" h="210312">
                <a:moveTo>
                  <a:pt x="2378963" y="140208"/>
                </a:moveTo>
                <a:lnTo>
                  <a:pt x="2374391" y="147828"/>
                </a:lnTo>
                <a:lnTo>
                  <a:pt x="2375915" y="147828"/>
                </a:lnTo>
                <a:lnTo>
                  <a:pt x="2378963" y="140208"/>
                </a:lnTo>
                <a:close/>
              </a:path>
              <a:path w="3809999" h="210312">
                <a:moveTo>
                  <a:pt x="2383535" y="131064"/>
                </a:moveTo>
                <a:lnTo>
                  <a:pt x="2383535" y="153924"/>
                </a:lnTo>
                <a:lnTo>
                  <a:pt x="2388107" y="144780"/>
                </a:lnTo>
                <a:lnTo>
                  <a:pt x="2383535" y="131064"/>
                </a:lnTo>
                <a:close/>
              </a:path>
              <a:path w="3809999" h="210312">
                <a:moveTo>
                  <a:pt x="2380487" y="80772"/>
                </a:moveTo>
                <a:lnTo>
                  <a:pt x="2377439" y="73152"/>
                </a:lnTo>
                <a:lnTo>
                  <a:pt x="2375915" y="73152"/>
                </a:lnTo>
                <a:lnTo>
                  <a:pt x="2380487" y="80772"/>
                </a:lnTo>
                <a:close/>
              </a:path>
              <a:path w="3809999" h="210312">
                <a:moveTo>
                  <a:pt x="2345435" y="59436"/>
                </a:moveTo>
                <a:lnTo>
                  <a:pt x="2342387" y="59436"/>
                </a:lnTo>
                <a:lnTo>
                  <a:pt x="2340863" y="60960"/>
                </a:lnTo>
                <a:lnTo>
                  <a:pt x="2345435" y="59436"/>
                </a:lnTo>
                <a:close/>
              </a:path>
              <a:path w="3809999" h="210312">
                <a:moveTo>
                  <a:pt x="2342387" y="59436"/>
                </a:moveTo>
                <a:lnTo>
                  <a:pt x="2333243" y="62484"/>
                </a:lnTo>
                <a:lnTo>
                  <a:pt x="2333243" y="64008"/>
                </a:lnTo>
                <a:lnTo>
                  <a:pt x="2342387" y="59436"/>
                </a:lnTo>
                <a:close/>
              </a:path>
              <a:path w="3809999" h="210312">
                <a:moveTo>
                  <a:pt x="2290571" y="51816"/>
                </a:moveTo>
                <a:lnTo>
                  <a:pt x="2293619" y="62484"/>
                </a:lnTo>
                <a:lnTo>
                  <a:pt x="2295143" y="51816"/>
                </a:lnTo>
                <a:lnTo>
                  <a:pt x="2290571" y="51816"/>
                </a:lnTo>
                <a:close/>
              </a:path>
              <a:path w="3809999" h="210312">
                <a:moveTo>
                  <a:pt x="2296667" y="198120"/>
                </a:moveTo>
                <a:lnTo>
                  <a:pt x="2295143" y="197358"/>
                </a:lnTo>
                <a:lnTo>
                  <a:pt x="2295143" y="198120"/>
                </a:lnTo>
                <a:lnTo>
                  <a:pt x="2296667" y="198120"/>
                </a:lnTo>
                <a:close/>
              </a:path>
              <a:path w="3809999" h="210312">
                <a:moveTo>
                  <a:pt x="2433827" y="62484"/>
                </a:moveTo>
                <a:lnTo>
                  <a:pt x="2433827" y="70104"/>
                </a:lnTo>
                <a:lnTo>
                  <a:pt x="2436875" y="64008"/>
                </a:lnTo>
                <a:lnTo>
                  <a:pt x="2433827" y="62484"/>
                </a:lnTo>
                <a:close/>
              </a:path>
              <a:path w="3809999" h="210312">
                <a:moveTo>
                  <a:pt x="2439923" y="167640"/>
                </a:moveTo>
                <a:lnTo>
                  <a:pt x="2436875" y="160020"/>
                </a:lnTo>
                <a:lnTo>
                  <a:pt x="2435351" y="169164"/>
                </a:lnTo>
                <a:lnTo>
                  <a:pt x="2439923" y="167640"/>
                </a:lnTo>
                <a:close/>
              </a:path>
              <a:path w="3809999" h="210312">
                <a:moveTo>
                  <a:pt x="2470403" y="79248"/>
                </a:moveTo>
                <a:lnTo>
                  <a:pt x="2473451" y="88392"/>
                </a:lnTo>
                <a:lnTo>
                  <a:pt x="2471927" y="79248"/>
                </a:lnTo>
                <a:lnTo>
                  <a:pt x="2470403" y="79248"/>
                </a:lnTo>
                <a:close/>
              </a:path>
              <a:path w="3809999" h="210312">
                <a:moveTo>
                  <a:pt x="2455163" y="76200"/>
                </a:moveTo>
                <a:lnTo>
                  <a:pt x="2455163" y="88392"/>
                </a:lnTo>
                <a:lnTo>
                  <a:pt x="2459735" y="85344"/>
                </a:lnTo>
                <a:lnTo>
                  <a:pt x="2455163" y="76200"/>
                </a:lnTo>
                <a:close/>
              </a:path>
              <a:path w="3809999" h="210312">
                <a:moveTo>
                  <a:pt x="2462783" y="85344"/>
                </a:moveTo>
                <a:lnTo>
                  <a:pt x="2459735" y="85344"/>
                </a:lnTo>
                <a:lnTo>
                  <a:pt x="2458211" y="86868"/>
                </a:lnTo>
                <a:lnTo>
                  <a:pt x="2462783" y="85344"/>
                </a:lnTo>
                <a:close/>
              </a:path>
              <a:path w="3809999" h="210312">
                <a:moveTo>
                  <a:pt x="2438399" y="156972"/>
                </a:moveTo>
                <a:lnTo>
                  <a:pt x="2436875" y="96012"/>
                </a:lnTo>
                <a:lnTo>
                  <a:pt x="2436876" y="157733"/>
                </a:lnTo>
                <a:lnTo>
                  <a:pt x="2438399" y="156972"/>
                </a:lnTo>
                <a:close/>
              </a:path>
              <a:path w="3809999" h="210312">
                <a:moveTo>
                  <a:pt x="2421635" y="50292"/>
                </a:moveTo>
                <a:lnTo>
                  <a:pt x="2423159" y="60960"/>
                </a:lnTo>
                <a:lnTo>
                  <a:pt x="2426207" y="50292"/>
                </a:lnTo>
                <a:lnTo>
                  <a:pt x="2421635" y="50292"/>
                </a:lnTo>
                <a:close/>
              </a:path>
              <a:path w="3809999" h="210312">
                <a:moveTo>
                  <a:pt x="2427731" y="169164"/>
                </a:moveTo>
                <a:lnTo>
                  <a:pt x="2423159" y="160020"/>
                </a:lnTo>
                <a:lnTo>
                  <a:pt x="2423159" y="169164"/>
                </a:lnTo>
                <a:lnTo>
                  <a:pt x="2427731" y="169164"/>
                </a:lnTo>
                <a:close/>
              </a:path>
              <a:path w="3809999" h="210312">
                <a:moveTo>
                  <a:pt x="2543555" y="59436"/>
                </a:moveTo>
                <a:lnTo>
                  <a:pt x="2531363" y="59436"/>
                </a:lnTo>
                <a:lnTo>
                  <a:pt x="2529839" y="60960"/>
                </a:lnTo>
                <a:lnTo>
                  <a:pt x="2543555" y="59436"/>
                </a:lnTo>
                <a:close/>
              </a:path>
              <a:path w="3809999" h="210312">
                <a:moveTo>
                  <a:pt x="2589275" y="97536"/>
                </a:moveTo>
                <a:lnTo>
                  <a:pt x="2587751" y="86868"/>
                </a:lnTo>
                <a:lnTo>
                  <a:pt x="2586227" y="86868"/>
                </a:lnTo>
                <a:lnTo>
                  <a:pt x="2589275" y="97536"/>
                </a:lnTo>
                <a:close/>
              </a:path>
              <a:path w="3809999" h="210312">
                <a:moveTo>
                  <a:pt x="2589275" y="120396"/>
                </a:moveTo>
                <a:lnTo>
                  <a:pt x="2586227" y="131064"/>
                </a:lnTo>
                <a:lnTo>
                  <a:pt x="2587751" y="131064"/>
                </a:lnTo>
                <a:lnTo>
                  <a:pt x="2589275" y="120396"/>
                </a:lnTo>
                <a:close/>
              </a:path>
              <a:path w="3809999" h="210312">
                <a:moveTo>
                  <a:pt x="2583179" y="140208"/>
                </a:moveTo>
                <a:lnTo>
                  <a:pt x="2584703" y="153924"/>
                </a:lnTo>
                <a:lnTo>
                  <a:pt x="2587751" y="131064"/>
                </a:lnTo>
                <a:lnTo>
                  <a:pt x="2583179" y="140208"/>
                </a:lnTo>
                <a:close/>
              </a:path>
              <a:path w="3809999" h="210312">
                <a:moveTo>
                  <a:pt x="2572511" y="67056"/>
                </a:moveTo>
                <a:lnTo>
                  <a:pt x="2564891" y="62484"/>
                </a:lnTo>
                <a:lnTo>
                  <a:pt x="2563367" y="62484"/>
                </a:lnTo>
                <a:lnTo>
                  <a:pt x="2572511" y="67056"/>
                </a:lnTo>
                <a:close/>
              </a:path>
              <a:path w="3809999" h="210312">
                <a:moveTo>
                  <a:pt x="2578607" y="57912"/>
                </a:moveTo>
                <a:lnTo>
                  <a:pt x="2572511" y="65532"/>
                </a:lnTo>
                <a:lnTo>
                  <a:pt x="2578607" y="71628"/>
                </a:lnTo>
                <a:lnTo>
                  <a:pt x="2578607" y="57912"/>
                </a:lnTo>
                <a:close/>
              </a:path>
              <a:path w="3809999" h="210312">
                <a:moveTo>
                  <a:pt x="2519171" y="158496"/>
                </a:moveTo>
                <a:lnTo>
                  <a:pt x="2516123" y="167640"/>
                </a:lnTo>
                <a:lnTo>
                  <a:pt x="2526791" y="170688"/>
                </a:lnTo>
                <a:lnTo>
                  <a:pt x="2519171" y="158496"/>
                </a:lnTo>
                <a:close/>
              </a:path>
              <a:path w="3809999" h="210312">
                <a:moveTo>
                  <a:pt x="2689859" y="137160"/>
                </a:moveTo>
                <a:lnTo>
                  <a:pt x="2686811" y="111252"/>
                </a:lnTo>
                <a:lnTo>
                  <a:pt x="2686811" y="124968"/>
                </a:lnTo>
                <a:lnTo>
                  <a:pt x="2689859" y="137160"/>
                </a:lnTo>
                <a:close/>
              </a:path>
              <a:path w="3809999" h="210312">
                <a:moveTo>
                  <a:pt x="2726435" y="128016"/>
                </a:moveTo>
                <a:lnTo>
                  <a:pt x="2727959" y="132588"/>
                </a:lnTo>
                <a:lnTo>
                  <a:pt x="2726435" y="126492"/>
                </a:lnTo>
                <a:lnTo>
                  <a:pt x="2726435" y="128016"/>
                </a:lnTo>
                <a:close/>
              </a:path>
              <a:path w="3809999" h="210312">
                <a:moveTo>
                  <a:pt x="2737103" y="138684"/>
                </a:moveTo>
                <a:lnTo>
                  <a:pt x="2732531" y="137160"/>
                </a:lnTo>
                <a:lnTo>
                  <a:pt x="2735579" y="138684"/>
                </a:lnTo>
                <a:lnTo>
                  <a:pt x="2737103" y="138684"/>
                </a:lnTo>
                <a:close/>
              </a:path>
              <a:path w="3809999" h="210312">
                <a:moveTo>
                  <a:pt x="2773679" y="156972"/>
                </a:moveTo>
                <a:lnTo>
                  <a:pt x="2776727" y="155448"/>
                </a:lnTo>
                <a:lnTo>
                  <a:pt x="2772155" y="156972"/>
                </a:lnTo>
                <a:lnTo>
                  <a:pt x="2773679" y="156972"/>
                </a:lnTo>
                <a:close/>
              </a:path>
              <a:path w="3809999" h="210312">
                <a:moveTo>
                  <a:pt x="2779775" y="150876"/>
                </a:moveTo>
                <a:lnTo>
                  <a:pt x="2782823" y="164592"/>
                </a:lnTo>
                <a:lnTo>
                  <a:pt x="2779775" y="147828"/>
                </a:lnTo>
                <a:lnTo>
                  <a:pt x="2779775" y="150876"/>
                </a:lnTo>
                <a:close/>
              </a:path>
              <a:path w="3809999" h="210312">
                <a:moveTo>
                  <a:pt x="2746247" y="150876"/>
                </a:moveTo>
                <a:lnTo>
                  <a:pt x="2740151" y="140208"/>
                </a:lnTo>
                <a:lnTo>
                  <a:pt x="2740151" y="149352"/>
                </a:lnTo>
                <a:lnTo>
                  <a:pt x="2746247" y="150876"/>
                </a:lnTo>
                <a:close/>
              </a:path>
              <a:path w="3809999" h="210312">
                <a:moveTo>
                  <a:pt x="2753867" y="140208"/>
                </a:moveTo>
                <a:lnTo>
                  <a:pt x="2753867" y="149352"/>
                </a:lnTo>
                <a:lnTo>
                  <a:pt x="2761487" y="149352"/>
                </a:lnTo>
                <a:lnTo>
                  <a:pt x="2753867" y="140208"/>
                </a:lnTo>
                <a:close/>
              </a:path>
              <a:path w="3809999" h="210312">
                <a:moveTo>
                  <a:pt x="2731007" y="135636"/>
                </a:moveTo>
                <a:lnTo>
                  <a:pt x="2732531" y="137160"/>
                </a:lnTo>
                <a:lnTo>
                  <a:pt x="2731007" y="135635"/>
                </a:lnTo>
                <a:close/>
              </a:path>
              <a:path w="3809999" h="210312">
                <a:moveTo>
                  <a:pt x="2714243" y="112776"/>
                </a:moveTo>
                <a:lnTo>
                  <a:pt x="2724911" y="117348"/>
                </a:lnTo>
                <a:lnTo>
                  <a:pt x="2779775" y="112776"/>
                </a:lnTo>
                <a:lnTo>
                  <a:pt x="2714243" y="112776"/>
                </a:lnTo>
                <a:close/>
              </a:path>
              <a:path w="3809999" h="210312">
                <a:moveTo>
                  <a:pt x="2721863" y="62484"/>
                </a:moveTo>
                <a:lnTo>
                  <a:pt x="2714243" y="67056"/>
                </a:lnTo>
                <a:lnTo>
                  <a:pt x="2723387" y="62484"/>
                </a:lnTo>
                <a:lnTo>
                  <a:pt x="2721863" y="62484"/>
                </a:lnTo>
                <a:close/>
              </a:path>
              <a:path w="3809999" h="210312">
                <a:moveTo>
                  <a:pt x="2731007" y="59436"/>
                </a:moveTo>
                <a:lnTo>
                  <a:pt x="2721863" y="62484"/>
                </a:lnTo>
                <a:lnTo>
                  <a:pt x="2732531" y="59436"/>
                </a:lnTo>
                <a:lnTo>
                  <a:pt x="2731007" y="59436"/>
                </a:lnTo>
                <a:close/>
              </a:path>
              <a:path w="3809999" h="210312">
                <a:moveTo>
                  <a:pt x="2774031" y="70690"/>
                </a:moveTo>
                <a:lnTo>
                  <a:pt x="2773679" y="70104"/>
                </a:lnTo>
                <a:lnTo>
                  <a:pt x="2767583" y="65532"/>
                </a:lnTo>
                <a:lnTo>
                  <a:pt x="2774031" y="70690"/>
                </a:lnTo>
                <a:close/>
              </a:path>
              <a:path w="3809999" h="210312">
                <a:moveTo>
                  <a:pt x="2767583" y="65532"/>
                </a:moveTo>
                <a:lnTo>
                  <a:pt x="2761487" y="62484"/>
                </a:lnTo>
                <a:lnTo>
                  <a:pt x="2769107" y="67056"/>
                </a:lnTo>
                <a:lnTo>
                  <a:pt x="2767583" y="65532"/>
                </a:lnTo>
                <a:close/>
              </a:path>
              <a:path w="3809999" h="210312">
                <a:moveTo>
                  <a:pt x="2782823" y="112776"/>
                </a:moveTo>
                <a:lnTo>
                  <a:pt x="2785871" y="121920"/>
                </a:lnTo>
                <a:lnTo>
                  <a:pt x="2784347" y="111252"/>
                </a:lnTo>
                <a:lnTo>
                  <a:pt x="2782823" y="112776"/>
                </a:lnTo>
                <a:close/>
              </a:path>
              <a:path w="3809999" h="210312">
                <a:moveTo>
                  <a:pt x="2784347" y="106680"/>
                </a:moveTo>
                <a:lnTo>
                  <a:pt x="2782823" y="111252"/>
                </a:lnTo>
                <a:lnTo>
                  <a:pt x="2784347" y="109728"/>
                </a:lnTo>
                <a:lnTo>
                  <a:pt x="2784347" y="106680"/>
                </a:lnTo>
                <a:close/>
              </a:path>
              <a:path w="3809999" h="210312">
                <a:moveTo>
                  <a:pt x="2709236" y="72281"/>
                </a:moveTo>
                <a:lnTo>
                  <a:pt x="2703575" y="79248"/>
                </a:lnTo>
                <a:lnTo>
                  <a:pt x="2703575" y="80772"/>
                </a:lnTo>
                <a:lnTo>
                  <a:pt x="2709236" y="72281"/>
                </a:lnTo>
                <a:close/>
              </a:path>
              <a:path w="3809999" h="210312">
                <a:moveTo>
                  <a:pt x="2927603" y="76200"/>
                </a:moveTo>
                <a:lnTo>
                  <a:pt x="2929127" y="92964"/>
                </a:lnTo>
                <a:lnTo>
                  <a:pt x="2932175" y="77724"/>
                </a:lnTo>
                <a:lnTo>
                  <a:pt x="2927603" y="76200"/>
                </a:lnTo>
                <a:close/>
              </a:path>
              <a:path w="3809999" h="210312">
                <a:moveTo>
                  <a:pt x="2961131" y="167640"/>
                </a:moveTo>
                <a:lnTo>
                  <a:pt x="2958083" y="160020"/>
                </a:lnTo>
                <a:lnTo>
                  <a:pt x="2956559" y="169164"/>
                </a:lnTo>
                <a:lnTo>
                  <a:pt x="2961131" y="167640"/>
                </a:lnTo>
                <a:close/>
              </a:path>
              <a:path w="3809999" h="210312">
                <a:moveTo>
                  <a:pt x="2948939" y="169164"/>
                </a:moveTo>
                <a:lnTo>
                  <a:pt x="2944367" y="160020"/>
                </a:lnTo>
                <a:lnTo>
                  <a:pt x="2944367" y="169164"/>
                </a:lnTo>
                <a:lnTo>
                  <a:pt x="2948939" y="169164"/>
                </a:lnTo>
                <a:close/>
              </a:path>
              <a:path w="3809999" h="210312">
                <a:moveTo>
                  <a:pt x="2938271" y="89916"/>
                </a:moveTo>
                <a:lnTo>
                  <a:pt x="2938271" y="156972"/>
                </a:lnTo>
                <a:lnTo>
                  <a:pt x="2939186" y="158800"/>
                </a:lnTo>
                <a:lnTo>
                  <a:pt x="2938271" y="89916"/>
                </a:lnTo>
                <a:close/>
              </a:path>
              <a:path w="3809999" h="210312">
                <a:moveTo>
                  <a:pt x="2918459" y="59436"/>
                </a:moveTo>
                <a:lnTo>
                  <a:pt x="2910839" y="62484"/>
                </a:lnTo>
                <a:lnTo>
                  <a:pt x="2910839" y="64008"/>
                </a:lnTo>
                <a:lnTo>
                  <a:pt x="2918459" y="59436"/>
                </a:lnTo>
                <a:close/>
              </a:path>
              <a:path w="3809999" h="210312">
                <a:moveTo>
                  <a:pt x="2913887" y="83820"/>
                </a:moveTo>
                <a:lnTo>
                  <a:pt x="2918459" y="73152"/>
                </a:lnTo>
                <a:lnTo>
                  <a:pt x="2910839" y="74676"/>
                </a:lnTo>
                <a:lnTo>
                  <a:pt x="2913887" y="83820"/>
                </a:lnTo>
                <a:close/>
              </a:path>
              <a:path w="3809999" h="210312">
                <a:moveTo>
                  <a:pt x="2927603" y="76200"/>
                </a:moveTo>
                <a:lnTo>
                  <a:pt x="2924555" y="85344"/>
                </a:lnTo>
                <a:lnTo>
                  <a:pt x="2926079" y="86868"/>
                </a:lnTo>
                <a:lnTo>
                  <a:pt x="2927603" y="76200"/>
                </a:lnTo>
                <a:close/>
              </a:path>
              <a:path w="3809999" h="210312">
                <a:moveTo>
                  <a:pt x="2875787" y="50292"/>
                </a:moveTo>
                <a:lnTo>
                  <a:pt x="2877311" y="60960"/>
                </a:lnTo>
                <a:lnTo>
                  <a:pt x="2880359" y="50292"/>
                </a:lnTo>
                <a:lnTo>
                  <a:pt x="2875787" y="50292"/>
                </a:lnTo>
                <a:close/>
              </a:path>
              <a:path w="3809999" h="210312">
                <a:moveTo>
                  <a:pt x="2894075" y="167640"/>
                </a:moveTo>
                <a:lnTo>
                  <a:pt x="2891027" y="160020"/>
                </a:lnTo>
                <a:lnTo>
                  <a:pt x="2889503" y="169164"/>
                </a:lnTo>
                <a:lnTo>
                  <a:pt x="2894075" y="167640"/>
                </a:lnTo>
                <a:close/>
              </a:path>
              <a:path w="3809999" h="210312">
                <a:moveTo>
                  <a:pt x="2892551" y="156972"/>
                </a:moveTo>
                <a:lnTo>
                  <a:pt x="2891027" y="91440"/>
                </a:lnTo>
                <a:lnTo>
                  <a:pt x="2891028" y="157733"/>
                </a:lnTo>
                <a:lnTo>
                  <a:pt x="2892551" y="156972"/>
                </a:lnTo>
                <a:close/>
              </a:path>
              <a:path w="3809999" h="210312">
                <a:moveTo>
                  <a:pt x="2924555" y="85344"/>
                </a:moveTo>
                <a:lnTo>
                  <a:pt x="2921507" y="83820"/>
                </a:lnTo>
                <a:lnTo>
                  <a:pt x="2919983" y="83820"/>
                </a:lnTo>
                <a:lnTo>
                  <a:pt x="2924555" y="85344"/>
                </a:lnTo>
                <a:close/>
              </a:path>
              <a:path w="3809999" h="210312">
                <a:moveTo>
                  <a:pt x="2881883" y="169164"/>
                </a:moveTo>
                <a:lnTo>
                  <a:pt x="2877311" y="160020"/>
                </a:lnTo>
                <a:lnTo>
                  <a:pt x="2877311" y="169164"/>
                </a:lnTo>
                <a:lnTo>
                  <a:pt x="2881883" y="169164"/>
                </a:lnTo>
                <a:close/>
              </a:path>
              <a:path w="3809999" h="210312">
                <a:moveTo>
                  <a:pt x="2991611" y="153924"/>
                </a:moveTo>
                <a:lnTo>
                  <a:pt x="2990087" y="150876"/>
                </a:lnTo>
                <a:lnTo>
                  <a:pt x="2990087" y="152400"/>
                </a:lnTo>
                <a:lnTo>
                  <a:pt x="2991611" y="153924"/>
                </a:lnTo>
                <a:close/>
              </a:path>
              <a:path w="3809999" h="210312">
                <a:moveTo>
                  <a:pt x="3009899" y="60960"/>
                </a:moveTo>
                <a:lnTo>
                  <a:pt x="3003803" y="64008"/>
                </a:lnTo>
                <a:lnTo>
                  <a:pt x="3011423" y="60960"/>
                </a:lnTo>
                <a:lnTo>
                  <a:pt x="3009899" y="60960"/>
                </a:lnTo>
                <a:close/>
              </a:path>
              <a:path w="3809999" h="210312">
                <a:moveTo>
                  <a:pt x="3051047" y="74676"/>
                </a:moveTo>
                <a:lnTo>
                  <a:pt x="3052571" y="76200"/>
                </a:lnTo>
                <a:lnTo>
                  <a:pt x="3054095" y="76200"/>
                </a:lnTo>
                <a:lnTo>
                  <a:pt x="3051047" y="74676"/>
                </a:lnTo>
                <a:close/>
              </a:path>
              <a:path w="3809999" h="210312">
                <a:moveTo>
                  <a:pt x="3046475" y="62484"/>
                </a:moveTo>
                <a:lnTo>
                  <a:pt x="3041903" y="60960"/>
                </a:lnTo>
                <a:lnTo>
                  <a:pt x="3047999" y="64008"/>
                </a:lnTo>
                <a:lnTo>
                  <a:pt x="3046475" y="62484"/>
                </a:lnTo>
                <a:close/>
              </a:path>
              <a:path w="3809999" h="210312">
                <a:moveTo>
                  <a:pt x="3022091" y="79248"/>
                </a:moveTo>
                <a:lnTo>
                  <a:pt x="3017519" y="80772"/>
                </a:lnTo>
                <a:lnTo>
                  <a:pt x="3017519" y="82296"/>
                </a:lnTo>
                <a:lnTo>
                  <a:pt x="3022091" y="79248"/>
                </a:lnTo>
                <a:close/>
              </a:path>
              <a:path w="3809999" h="210312">
                <a:moveTo>
                  <a:pt x="3003803" y="64008"/>
                </a:moveTo>
                <a:lnTo>
                  <a:pt x="2999231" y="67056"/>
                </a:lnTo>
                <a:lnTo>
                  <a:pt x="3005327" y="64008"/>
                </a:lnTo>
                <a:lnTo>
                  <a:pt x="3003803" y="64008"/>
                </a:lnTo>
                <a:close/>
              </a:path>
              <a:path w="3809999" h="210312">
                <a:moveTo>
                  <a:pt x="2994659" y="156972"/>
                </a:moveTo>
                <a:lnTo>
                  <a:pt x="2993135" y="167640"/>
                </a:lnTo>
                <a:lnTo>
                  <a:pt x="2997707" y="167640"/>
                </a:lnTo>
                <a:lnTo>
                  <a:pt x="2994659" y="156972"/>
                </a:lnTo>
                <a:close/>
              </a:path>
              <a:path w="3809999" h="210312">
                <a:moveTo>
                  <a:pt x="2996183" y="156972"/>
                </a:moveTo>
                <a:lnTo>
                  <a:pt x="2999231" y="158496"/>
                </a:lnTo>
                <a:lnTo>
                  <a:pt x="3000755" y="158496"/>
                </a:lnTo>
                <a:lnTo>
                  <a:pt x="2996183" y="156972"/>
                </a:lnTo>
                <a:close/>
              </a:path>
              <a:path w="3809999" h="210312">
                <a:moveTo>
                  <a:pt x="2982467" y="100584"/>
                </a:moveTo>
                <a:lnTo>
                  <a:pt x="2980943" y="86868"/>
                </a:lnTo>
                <a:lnTo>
                  <a:pt x="2980943" y="94488"/>
                </a:lnTo>
                <a:lnTo>
                  <a:pt x="2982467" y="100584"/>
                </a:lnTo>
                <a:close/>
              </a:path>
              <a:path w="3809999" h="210312">
                <a:moveTo>
                  <a:pt x="2997707" y="103632"/>
                </a:moveTo>
                <a:lnTo>
                  <a:pt x="2994659" y="100584"/>
                </a:lnTo>
                <a:lnTo>
                  <a:pt x="2996183" y="103632"/>
                </a:lnTo>
                <a:lnTo>
                  <a:pt x="2997707" y="103632"/>
                </a:lnTo>
                <a:close/>
              </a:path>
              <a:path w="3809999" h="210312">
                <a:moveTo>
                  <a:pt x="2983991" y="132588"/>
                </a:moveTo>
                <a:lnTo>
                  <a:pt x="2987039" y="141732"/>
                </a:lnTo>
                <a:lnTo>
                  <a:pt x="2988563" y="131064"/>
                </a:lnTo>
                <a:lnTo>
                  <a:pt x="2983991" y="132588"/>
                </a:lnTo>
                <a:close/>
              </a:path>
              <a:path w="3809999" h="210312">
                <a:moveTo>
                  <a:pt x="3051047" y="149352"/>
                </a:moveTo>
                <a:lnTo>
                  <a:pt x="3054095" y="144780"/>
                </a:lnTo>
                <a:lnTo>
                  <a:pt x="3049523" y="149352"/>
                </a:lnTo>
                <a:lnTo>
                  <a:pt x="3051047" y="149352"/>
                </a:lnTo>
                <a:close/>
              </a:path>
              <a:path w="3809999" h="210312">
                <a:moveTo>
                  <a:pt x="3028187" y="170688"/>
                </a:moveTo>
                <a:lnTo>
                  <a:pt x="3017519" y="161544"/>
                </a:lnTo>
                <a:lnTo>
                  <a:pt x="3017519" y="170688"/>
                </a:lnTo>
                <a:lnTo>
                  <a:pt x="3028187" y="170688"/>
                </a:lnTo>
                <a:close/>
              </a:path>
              <a:path w="3809999" h="210312">
                <a:moveTo>
                  <a:pt x="3022091" y="89916"/>
                </a:moveTo>
                <a:lnTo>
                  <a:pt x="3026663" y="102108"/>
                </a:lnTo>
                <a:lnTo>
                  <a:pt x="3029711" y="92964"/>
                </a:lnTo>
                <a:lnTo>
                  <a:pt x="3022091" y="89916"/>
                </a:lnTo>
                <a:close/>
              </a:path>
              <a:path w="3809999" h="210312">
                <a:moveTo>
                  <a:pt x="3032759" y="121920"/>
                </a:moveTo>
                <a:lnTo>
                  <a:pt x="3029330" y="133350"/>
                </a:lnTo>
                <a:lnTo>
                  <a:pt x="3029711" y="132588"/>
                </a:lnTo>
                <a:lnTo>
                  <a:pt x="3032759" y="121920"/>
                </a:lnTo>
                <a:close/>
              </a:path>
              <a:path w="3809999" h="210312">
                <a:moveTo>
                  <a:pt x="3038855" y="129540"/>
                </a:moveTo>
                <a:lnTo>
                  <a:pt x="3037331" y="141732"/>
                </a:lnTo>
                <a:lnTo>
                  <a:pt x="3038855" y="134112"/>
                </a:lnTo>
                <a:lnTo>
                  <a:pt x="3038855" y="129540"/>
                </a:lnTo>
                <a:close/>
              </a:path>
              <a:path w="3809999" h="210312">
                <a:moveTo>
                  <a:pt x="3029330" y="133350"/>
                </a:moveTo>
                <a:lnTo>
                  <a:pt x="3028187" y="132588"/>
                </a:lnTo>
                <a:lnTo>
                  <a:pt x="3028187" y="135636"/>
                </a:lnTo>
                <a:lnTo>
                  <a:pt x="3029330" y="133350"/>
                </a:lnTo>
                <a:close/>
              </a:path>
              <a:path w="3809999" h="210312">
                <a:moveTo>
                  <a:pt x="3023615" y="140208"/>
                </a:moveTo>
                <a:lnTo>
                  <a:pt x="3026156" y="139191"/>
                </a:lnTo>
                <a:lnTo>
                  <a:pt x="3022091" y="140208"/>
                </a:lnTo>
                <a:lnTo>
                  <a:pt x="3023615" y="140208"/>
                </a:lnTo>
                <a:close/>
              </a:path>
              <a:path w="3809999" h="210312">
                <a:moveTo>
                  <a:pt x="3313175" y="79248"/>
                </a:moveTo>
                <a:lnTo>
                  <a:pt x="3316223" y="88392"/>
                </a:lnTo>
                <a:lnTo>
                  <a:pt x="3314699" y="79248"/>
                </a:lnTo>
                <a:lnTo>
                  <a:pt x="3313175" y="79248"/>
                </a:lnTo>
                <a:close/>
              </a:path>
              <a:path w="3809999" h="210312">
                <a:moveTo>
                  <a:pt x="3297935" y="76200"/>
                </a:moveTo>
                <a:lnTo>
                  <a:pt x="3297935" y="88392"/>
                </a:lnTo>
                <a:lnTo>
                  <a:pt x="3302507" y="85344"/>
                </a:lnTo>
                <a:lnTo>
                  <a:pt x="3297935" y="76200"/>
                </a:lnTo>
                <a:close/>
              </a:path>
              <a:path w="3809999" h="210312">
                <a:moveTo>
                  <a:pt x="3282695" y="167640"/>
                </a:moveTo>
                <a:lnTo>
                  <a:pt x="3279647" y="160020"/>
                </a:lnTo>
                <a:lnTo>
                  <a:pt x="3278123" y="169164"/>
                </a:lnTo>
                <a:lnTo>
                  <a:pt x="3282695" y="167640"/>
                </a:lnTo>
                <a:close/>
              </a:path>
              <a:path w="3809999" h="210312">
                <a:moveTo>
                  <a:pt x="3285743" y="73152"/>
                </a:moveTo>
                <a:lnTo>
                  <a:pt x="3287267" y="71628"/>
                </a:lnTo>
                <a:lnTo>
                  <a:pt x="3285743" y="59436"/>
                </a:lnTo>
                <a:lnTo>
                  <a:pt x="3285743" y="73152"/>
                </a:lnTo>
                <a:close/>
              </a:path>
              <a:path w="3809999" h="210312">
                <a:moveTo>
                  <a:pt x="3305555" y="85344"/>
                </a:moveTo>
                <a:lnTo>
                  <a:pt x="3302507" y="85344"/>
                </a:lnTo>
                <a:lnTo>
                  <a:pt x="3300983" y="86868"/>
                </a:lnTo>
                <a:lnTo>
                  <a:pt x="3305555" y="85344"/>
                </a:lnTo>
                <a:close/>
              </a:path>
              <a:path w="3809999" h="210312">
                <a:moveTo>
                  <a:pt x="3281171" y="156972"/>
                </a:moveTo>
                <a:lnTo>
                  <a:pt x="3279647" y="96012"/>
                </a:lnTo>
                <a:lnTo>
                  <a:pt x="3279647" y="157733"/>
                </a:lnTo>
                <a:lnTo>
                  <a:pt x="3281171" y="156972"/>
                </a:lnTo>
                <a:close/>
              </a:path>
              <a:path w="3809999" h="210312">
                <a:moveTo>
                  <a:pt x="3264407" y="50292"/>
                </a:moveTo>
                <a:lnTo>
                  <a:pt x="3265931" y="60960"/>
                </a:lnTo>
                <a:lnTo>
                  <a:pt x="3268979" y="50292"/>
                </a:lnTo>
                <a:lnTo>
                  <a:pt x="3264407" y="50292"/>
                </a:lnTo>
                <a:close/>
              </a:path>
              <a:path w="3809999" h="210312">
                <a:moveTo>
                  <a:pt x="3270503" y="169164"/>
                </a:moveTo>
                <a:lnTo>
                  <a:pt x="3265931" y="160020"/>
                </a:lnTo>
                <a:lnTo>
                  <a:pt x="3265931" y="169164"/>
                </a:lnTo>
                <a:lnTo>
                  <a:pt x="3270503" y="169164"/>
                </a:lnTo>
                <a:close/>
              </a:path>
              <a:path w="3809999" h="210312">
                <a:moveTo>
                  <a:pt x="3386327" y="59436"/>
                </a:moveTo>
                <a:lnTo>
                  <a:pt x="3374135" y="59436"/>
                </a:lnTo>
                <a:lnTo>
                  <a:pt x="3372611" y="60960"/>
                </a:lnTo>
                <a:lnTo>
                  <a:pt x="3386327" y="59436"/>
                </a:lnTo>
                <a:close/>
              </a:path>
              <a:path w="3809999" h="210312">
                <a:moveTo>
                  <a:pt x="3432047" y="97536"/>
                </a:moveTo>
                <a:lnTo>
                  <a:pt x="3430523" y="86868"/>
                </a:lnTo>
                <a:lnTo>
                  <a:pt x="3428999" y="86868"/>
                </a:lnTo>
                <a:lnTo>
                  <a:pt x="3432047" y="97536"/>
                </a:lnTo>
                <a:close/>
              </a:path>
              <a:path w="3809999" h="210312">
                <a:moveTo>
                  <a:pt x="3432047" y="120396"/>
                </a:moveTo>
                <a:lnTo>
                  <a:pt x="3428999" y="131064"/>
                </a:lnTo>
                <a:lnTo>
                  <a:pt x="3430523" y="131064"/>
                </a:lnTo>
                <a:lnTo>
                  <a:pt x="3432047" y="120396"/>
                </a:lnTo>
                <a:close/>
              </a:path>
              <a:path w="3809999" h="210312">
                <a:moveTo>
                  <a:pt x="3421379" y="146304"/>
                </a:moveTo>
                <a:lnTo>
                  <a:pt x="3425951" y="138684"/>
                </a:lnTo>
                <a:lnTo>
                  <a:pt x="3419855" y="147828"/>
                </a:lnTo>
                <a:lnTo>
                  <a:pt x="3421379" y="146304"/>
                </a:lnTo>
                <a:close/>
              </a:path>
              <a:path w="3809999" h="210312">
                <a:moveTo>
                  <a:pt x="3425951" y="140208"/>
                </a:moveTo>
                <a:lnTo>
                  <a:pt x="3427475" y="153924"/>
                </a:lnTo>
                <a:lnTo>
                  <a:pt x="3430523" y="131064"/>
                </a:lnTo>
                <a:lnTo>
                  <a:pt x="3425951" y="140208"/>
                </a:lnTo>
                <a:close/>
              </a:path>
              <a:path w="3809999" h="210312">
                <a:moveTo>
                  <a:pt x="3415283" y="67056"/>
                </a:moveTo>
                <a:lnTo>
                  <a:pt x="3407663" y="62484"/>
                </a:lnTo>
                <a:lnTo>
                  <a:pt x="3406139" y="62484"/>
                </a:lnTo>
                <a:lnTo>
                  <a:pt x="3415283" y="67056"/>
                </a:lnTo>
                <a:close/>
              </a:path>
              <a:path w="3809999" h="210312">
                <a:moveTo>
                  <a:pt x="3421379" y="57912"/>
                </a:moveTo>
                <a:lnTo>
                  <a:pt x="3415283" y="65532"/>
                </a:lnTo>
                <a:lnTo>
                  <a:pt x="3421379" y="71628"/>
                </a:lnTo>
                <a:lnTo>
                  <a:pt x="3421379" y="57912"/>
                </a:lnTo>
                <a:close/>
              </a:path>
              <a:path w="3809999" h="210312">
                <a:moveTo>
                  <a:pt x="3361943" y="158496"/>
                </a:moveTo>
                <a:lnTo>
                  <a:pt x="3358895" y="167640"/>
                </a:lnTo>
                <a:lnTo>
                  <a:pt x="3369563" y="170688"/>
                </a:lnTo>
                <a:lnTo>
                  <a:pt x="3361943" y="158496"/>
                </a:lnTo>
                <a:close/>
              </a:path>
              <a:path w="3809999" h="210312">
                <a:moveTo>
                  <a:pt x="3531107" y="137160"/>
                </a:moveTo>
                <a:lnTo>
                  <a:pt x="3528059" y="111252"/>
                </a:lnTo>
                <a:lnTo>
                  <a:pt x="3528059" y="124968"/>
                </a:lnTo>
                <a:lnTo>
                  <a:pt x="3531107" y="137160"/>
                </a:lnTo>
                <a:close/>
              </a:path>
              <a:path w="3809999" h="210312">
                <a:moveTo>
                  <a:pt x="3578351" y="138684"/>
                </a:moveTo>
                <a:lnTo>
                  <a:pt x="3573779" y="137160"/>
                </a:lnTo>
                <a:lnTo>
                  <a:pt x="3576827" y="138684"/>
                </a:lnTo>
                <a:lnTo>
                  <a:pt x="3578351" y="138684"/>
                </a:lnTo>
                <a:close/>
              </a:path>
              <a:path w="3809999" h="210312">
                <a:moveTo>
                  <a:pt x="3614927" y="156972"/>
                </a:moveTo>
                <a:lnTo>
                  <a:pt x="3617975" y="155448"/>
                </a:lnTo>
                <a:lnTo>
                  <a:pt x="3613403" y="156972"/>
                </a:lnTo>
                <a:lnTo>
                  <a:pt x="3614927" y="156972"/>
                </a:lnTo>
                <a:close/>
              </a:path>
              <a:path w="3809999" h="210312">
                <a:moveTo>
                  <a:pt x="3621023" y="150876"/>
                </a:moveTo>
                <a:lnTo>
                  <a:pt x="3624071" y="164592"/>
                </a:lnTo>
                <a:lnTo>
                  <a:pt x="3621023" y="147828"/>
                </a:lnTo>
                <a:lnTo>
                  <a:pt x="3621023" y="150876"/>
                </a:lnTo>
                <a:close/>
              </a:path>
              <a:path w="3809999" h="210312">
                <a:moveTo>
                  <a:pt x="3587495" y="150876"/>
                </a:moveTo>
                <a:lnTo>
                  <a:pt x="3581399" y="140208"/>
                </a:lnTo>
                <a:lnTo>
                  <a:pt x="3581399" y="149352"/>
                </a:lnTo>
                <a:lnTo>
                  <a:pt x="3587495" y="150876"/>
                </a:lnTo>
                <a:close/>
              </a:path>
              <a:path w="3809999" h="210312">
                <a:moveTo>
                  <a:pt x="3595115" y="140208"/>
                </a:moveTo>
                <a:lnTo>
                  <a:pt x="3595115" y="149352"/>
                </a:lnTo>
                <a:lnTo>
                  <a:pt x="3602735" y="149352"/>
                </a:lnTo>
                <a:lnTo>
                  <a:pt x="3595115" y="140208"/>
                </a:lnTo>
                <a:close/>
              </a:path>
              <a:path w="3809999" h="210312">
                <a:moveTo>
                  <a:pt x="3555491" y="112776"/>
                </a:moveTo>
                <a:lnTo>
                  <a:pt x="3566159" y="117348"/>
                </a:lnTo>
                <a:lnTo>
                  <a:pt x="3621023" y="112776"/>
                </a:lnTo>
                <a:lnTo>
                  <a:pt x="3555491" y="112776"/>
                </a:lnTo>
                <a:close/>
              </a:path>
              <a:path w="3809999" h="210312">
                <a:moveTo>
                  <a:pt x="3563111" y="62484"/>
                </a:moveTo>
                <a:lnTo>
                  <a:pt x="3555491" y="67056"/>
                </a:lnTo>
                <a:lnTo>
                  <a:pt x="3564635" y="62484"/>
                </a:lnTo>
                <a:lnTo>
                  <a:pt x="3563111" y="62484"/>
                </a:lnTo>
                <a:close/>
              </a:path>
              <a:path w="3809999" h="210312">
                <a:moveTo>
                  <a:pt x="3572255" y="59436"/>
                </a:moveTo>
                <a:lnTo>
                  <a:pt x="3563111" y="62484"/>
                </a:lnTo>
                <a:lnTo>
                  <a:pt x="3573779" y="59436"/>
                </a:lnTo>
                <a:lnTo>
                  <a:pt x="3572255" y="59436"/>
                </a:lnTo>
                <a:close/>
              </a:path>
              <a:path w="3809999" h="210312">
                <a:moveTo>
                  <a:pt x="3615279" y="70690"/>
                </a:moveTo>
                <a:lnTo>
                  <a:pt x="3614927" y="70104"/>
                </a:lnTo>
                <a:lnTo>
                  <a:pt x="3608831" y="65532"/>
                </a:lnTo>
                <a:lnTo>
                  <a:pt x="3615279" y="70690"/>
                </a:lnTo>
                <a:close/>
              </a:path>
              <a:path w="3809999" h="210312">
                <a:moveTo>
                  <a:pt x="3608831" y="65532"/>
                </a:moveTo>
                <a:lnTo>
                  <a:pt x="3602735" y="62484"/>
                </a:lnTo>
                <a:lnTo>
                  <a:pt x="3610355" y="67056"/>
                </a:lnTo>
                <a:lnTo>
                  <a:pt x="3608831" y="65532"/>
                </a:lnTo>
                <a:close/>
              </a:path>
              <a:path w="3809999" h="210312">
                <a:moveTo>
                  <a:pt x="3624071" y="112776"/>
                </a:moveTo>
                <a:lnTo>
                  <a:pt x="3627119" y="121920"/>
                </a:lnTo>
                <a:lnTo>
                  <a:pt x="3625595" y="111252"/>
                </a:lnTo>
                <a:lnTo>
                  <a:pt x="3624071" y="112776"/>
                </a:lnTo>
                <a:close/>
              </a:path>
              <a:path w="3809999" h="210312">
                <a:moveTo>
                  <a:pt x="3625595" y="106680"/>
                </a:moveTo>
                <a:lnTo>
                  <a:pt x="3624071" y="111252"/>
                </a:lnTo>
                <a:lnTo>
                  <a:pt x="3625595" y="109728"/>
                </a:lnTo>
                <a:lnTo>
                  <a:pt x="3625595" y="106680"/>
                </a:lnTo>
                <a:close/>
              </a:path>
              <a:path w="3809999" h="210312">
                <a:moveTo>
                  <a:pt x="3550484" y="72281"/>
                </a:moveTo>
                <a:lnTo>
                  <a:pt x="3544823" y="79248"/>
                </a:lnTo>
                <a:lnTo>
                  <a:pt x="3544823" y="80772"/>
                </a:lnTo>
                <a:lnTo>
                  <a:pt x="3550484" y="72281"/>
                </a:lnTo>
                <a:close/>
              </a:path>
              <a:path w="3809999" h="210312">
                <a:moveTo>
                  <a:pt x="3756659" y="83820"/>
                </a:moveTo>
                <a:lnTo>
                  <a:pt x="3761231" y="73152"/>
                </a:lnTo>
                <a:lnTo>
                  <a:pt x="3753611" y="74676"/>
                </a:lnTo>
                <a:lnTo>
                  <a:pt x="3756659" y="83820"/>
                </a:lnTo>
                <a:close/>
              </a:path>
              <a:path w="3809999" h="210312">
                <a:moveTo>
                  <a:pt x="3770375" y="76200"/>
                </a:moveTo>
                <a:lnTo>
                  <a:pt x="3771899" y="92964"/>
                </a:lnTo>
                <a:lnTo>
                  <a:pt x="3774947" y="77724"/>
                </a:lnTo>
                <a:lnTo>
                  <a:pt x="3770375" y="76200"/>
                </a:lnTo>
                <a:close/>
              </a:path>
              <a:path w="3809999" h="210312">
                <a:moveTo>
                  <a:pt x="3803903" y="167640"/>
                </a:moveTo>
                <a:lnTo>
                  <a:pt x="3800855" y="160020"/>
                </a:lnTo>
                <a:lnTo>
                  <a:pt x="3799331" y="169164"/>
                </a:lnTo>
                <a:lnTo>
                  <a:pt x="3803903" y="167640"/>
                </a:lnTo>
                <a:close/>
              </a:path>
              <a:path w="3809999" h="210312">
                <a:moveTo>
                  <a:pt x="3791711" y="169164"/>
                </a:moveTo>
                <a:lnTo>
                  <a:pt x="3787139" y="160020"/>
                </a:lnTo>
                <a:lnTo>
                  <a:pt x="3787139" y="169164"/>
                </a:lnTo>
                <a:lnTo>
                  <a:pt x="3791711" y="169164"/>
                </a:lnTo>
                <a:close/>
              </a:path>
              <a:path w="3809999" h="210312">
                <a:moveTo>
                  <a:pt x="3781043" y="89916"/>
                </a:moveTo>
                <a:lnTo>
                  <a:pt x="3781043" y="156972"/>
                </a:lnTo>
                <a:lnTo>
                  <a:pt x="3781958" y="158800"/>
                </a:lnTo>
                <a:lnTo>
                  <a:pt x="3781043" y="89916"/>
                </a:lnTo>
                <a:close/>
              </a:path>
              <a:path w="3809999" h="210312">
                <a:moveTo>
                  <a:pt x="3761231" y="59436"/>
                </a:moveTo>
                <a:lnTo>
                  <a:pt x="3753611" y="62484"/>
                </a:lnTo>
                <a:lnTo>
                  <a:pt x="3753611" y="64008"/>
                </a:lnTo>
                <a:lnTo>
                  <a:pt x="3761231" y="59436"/>
                </a:lnTo>
                <a:close/>
              </a:path>
              <a:path w="3809999" h="210312">
                <a:moveTo>
                  <a:pt x="3718559" y="50292"/>
                </a:moveTo>
                <a:lnTo>
                  <a:pt x="3720083" y="60960"/>
                </a:lnTo>
                <a:lnTo>
                  <a:pt x="3723131" y="50292"/>
                </a:lnTo>
                <a:lnTo>
                  <a:pt x="3718559" y="50292"/>
                </a:lnTo>
                <a:close/>
              </a:path>
              <a:path w="3809999" h="210312">
                <a:moveTo>
                  <a:pt x="3736847" y="167640"/>
                </a:moveTo>
                <a:lnTo>
                  <a:pt x="3733799" y="160020"/>
                </a:lnTo>
                <a:lnTo>
                  <a:pt x="3732275" y="169164"/>
                </a:lnTo>
                <a:lnTo>
                  <a:pt x="3736847" y="167640"/>
                </a:lnTo>
                <a:close/>
              </a:path>
              <a:path w="3809999" h="210312">
                <a:moveTo>
                  <a:pt x="3735323" y="156972"/>
                </a:moveTo>
                <a:lnTo>
                  <a:pt x="3733799" y="91440"/>
                </a:lnTo>
                <a:lnTo>
                  <a:pt x="3733800" y="157733"/>
                </a:lnTo>
                <a:lnTo>
                  <a:pt x="3735323" y="156972"/>
                </a:lnTo>
                <a:close/>
              </a:path>
              <a:path w="3809999" h="210312">
                <a:moveTo>
                  <a:pt x="3767327" y="85344"/>
                </a:moveTo>
                <a:lnTo>
                  <a:pt x="3764279" y="83820"/>
                </a:lnTo>
                <a:lnTo>
                  <a:pt x="3762755" y="83820"/>
                </a:lnTo>
                <a:lnTo>
                  <a:pt x="3767327" y="85344"/>
                </a:lnTo>
                <a:close/>
              </a:path>
              <a:path w="3809999" h="210312">
                <a:moveTo>
                  <a:pt x="3724655" y="169164"/>
                </a:moveTo>
                <a:lnTo>
                  <a:pt x="3720083" y="160020"/>
                </a:lnTo>
                <a:lnTo>
                  <a:pt x="3720083" y="169164"/>
                </a:lnTo>
                <a:lnTo>
                  <a:pt x="3724655" y="169164"/>
                </a:lnTo>
                <a:close/>
              </a:path>
              <a:path w="3809999" h="210312">
                <a:moveTo>
                  <a:pt x="1799843" y="158496"/>
                </a:moveTo>
                <a:lnTo>
                  <a:pt x="1808987" y="160020"/>
                </a:lnTo>
                <a:lnTo>
                  <a:pt x="1810511" y="160020"/>
                </a:lnTo>
                <a:lnTo>
                  <a:pt x="1799843" y="158496"/>
                </a:lnTo>
                <a:close/>
              </a:path>
              <a:path w="3809999" h="210312">
                <a:moveTo>
                  <a:pt x="1818131" y="82296"/>
                </a:moveTo>
                <a:lnTo>
                  <a:pt x="1815083" y="83820"/>
                </a:lnTo>
                <a:lnTo>
                  <a:pt x="1819655" y="82296"/>
                </a:lnTo>
                <a:lnTo>
                  <a:pt x="1818131" y="82296"/>
                </a:lnTo>
                <a:close/>
              </a:path>
              <a:path w="3809999" h="210312">
                <a:moveTo>
                  <a:pt x="1807463" y="96012"/>
                </a:moveTo>
                <a:lnTo>
                  <a:pt x="1805939" y="102108"/>
                </a:lnTo>
                <a:lnTo>
                  <a:pt x="1805939" y="103632"/>
                </a:lnTo>
                <a:lnTo>
                  <a:pt x="1807463" y="96012"/>
                </a:lnTo>
                <a:close/>
              </a:path>
              <a:path w="3809999" h="210312">
                <a:moveTo>
                  <a:pt x="1815083" y="83820"/>
                </a:moveTo>
                <a:lnTo>
                  <a:pt x="1812035" y="85344"/>
                </a:lnTo>
                <a:lnTo>
                  <a:pt x="1816607" y="83820"/>
                </a:lnTo>
                <a:lnTo>
                  <a:pt x="1815083" y="83820"/>
                </a:lnTo>
                <a:close/>
              </a:path>
              <a:path w="3809999" h="210312">
                <a:moveTo>
                  <a:pt x="1812035" y="59436"/>
                </a:moveTo>
                <a:lnTo>
                  <a:pt x="1802891" y="62484"/>
                </a:lnTo>
                <a:lnTo>
                  <a:pt x="1813559" y="59436"/>
                </a:lnTo>
                <a:lnTo>
                  <a:pt x="1812035" y="59436"/>
                </a:lnTo>
                <a:close/>
              </a:path>
              <a:path w="3809999" h="210312">
                <a:moveTo>
                  <a:pt x="1848611" y="74676"/>
                </a:moveTo>
                <a:lnTo>
                  <a:pt x="1847257" y="80094"/>
                </a:lnTo>
                <a:lnTo>
                  <a:pt x="1848611" y="80772"/>
                </a:lnTo>
                <a:lnTo>
                  <a:pt x="1848611" y="74676"/>
                </a:lnTo>
                <a:close/>
              </a:path>
              <a:path w="3809999" h="210312">
                <a:moveTo>
                  <a:pt x="1793747" y="153924"/>
                </a:moveTo>
                <a:lnTo>
                  <a:pt x="1799843" y="158496"/>
                </a:lnTo>
                <a:lnTo>
                  <a:pt x="1801367" y="158496"/>
                </a:lnTo>
                <a:lnTo>
                  <a:pt x="1793747" y="153924"/>
                </a:lnTo>
                <a:close/>
              </a:path>
              <a:path w="3809999" h="210312">
                <a:moveTo>
                  <a:pt x="1783079" y="64008"/>
                </a:moveTo>
                <a:lnTo>
                  <a:pt x="1784603" y="77724"/>
                </a:lnTo>
                <a:lnTo>
                  <a:pt x="1790699" y="57912"/>
                </a:lnTo>
                <a:lnTo>
                  <a:pt x="1783079" y="64008"/>
                </a:lnTo>
                <a:close/>
              </a:path>
              <a:path w="3809999" h="210312">
                <a:moveTo>
                  <a:pt x="1783079" y="141732"/>
                </a:moveTo>
                <a:lnTo>
                  <a:pt x="1787651" y="147828"/>
                </a:lnTo>
                <a:lnTo>
                  <a:pt x="1789175" y="149351"/>
                </a:lnTo>
                <a:lnTo>
                  <a:pt x="1783079" y="141732"/>
                </a:lnTo>
                <a:close/>
              </a:path>
              <a:path w="3809999" h="210312">
                <a:moveTo>
                  <a:pt x="1816607" y="137160"/>
                </a:moveTo>
                <a:lnTo>
                  <a:pt x="1819655" y="137160"/>
                </a:lnTo>
                <a:lnTo>
                  <a:pt x="1815083" y="135636"/>
                </a:lnTo>
                <a:lnTo>
                  <a:pt x="1816607" y="137160"/>
                </a:lnTo>
                <a:close/>
              </a:path>
              <a:path w="3809999" h="210312">
                <a:moveTo>
                  <a:pt x="1850135" y="92964"/>
                </a:moveTo>
                <a:lnTo>
                  <a:pt x="1847087" y="83820"/>
                </a:lnTo>
                <a:lnTo>
                  <a:pt x="1845563" y="91440"/>
                </a:lnTo>
                <a:lnTo>
                  <a:pt x="1850135" y="92964"/>
                </a:lnTo>
                <a:close/>
              </a:path>
              <a:path w="3809999" h="210312">
                <a:moveTo>
                  <a:pt x="2133599" y="161544"/>
                </a:moveTo>
                <a:lnTo>
                  <a:pt x="2129027" y="166116"/>
                </a:lnTo>
                <a:lnTo>
                  <a:pt x="2129027" y="167640"/>
                </a:lnTo>
                <a:lnTo>
                  <a:pt x="2133599" y="161544"/>
                </a:lnTo>
                <a:close/>
              </a:path>
              <a:path w="3809999" h="210312">
                <a:moveTo>
                  <a:pt x="2133599" y="83820"/>
                </a:moveTo>
                <a:lnTo>
                  <a:pt x="2132075" y="85344"/>
                </a:lnTo>
                <a:lnTo>
                  <a:pt x="2132075" y="91440"/>
                </a:lnTo>
                <a:lnTo>
                  <a:pt x="2133599" y="83820"/>
                </a:lnTo>
                <a:close/>
              </a:path>
              <a:path w="3809999" h="210312">
                <a:moveTo>
                  <a:pt x="2135123" y="193548"/>
                </a:moveTo>
                <a:lnTo>
                  <a:pt x="2139695" y="195072"/>
                </a:lnTo>
                <a:lnTo>
                  <a:pt x="2133599" y="192024"/>
                </a:lnTo>
                <a:lnTo>
                  <a:pt x="2135123" y="193548"/>
                </a:lnTo>
                <a:close/>
              </a:path>
              <a:path w="3809999" h="210312">
                <a:moveTo>
                  <a:pt x="2168651" y="199644"/>
                </a:moveTo>
                <a:lnTo>
                  <a:pt x="2168651" y="210312"/>
                </a:lnTo>
                <a:lnTo>
                  <a:pt x="2180843" y="208788"/>
                </a:lnTo>
                <a:lnTo>
                  <a:pt x="2168651" y="199644"/>
                </a:lnTo>
                <a:close/>
              </a:path>
              <a:path w="3809999" h="210312">
                <a:moveTo>
                  <a:pt x="2197607" y="146304"/>
                </a:moveTo>
                <a:lnTo>
                  <a:pt x="2191511" y="146304"/>
                </a:lnTo>
                <a:lnTo>
                  <a:pt x="2199131" y="147828"/>
                </a:lnTo>
                <a:lnTo>
                  <a:pt x="2197607" y="146304"/>
                </a:lnTo>
                <a:close/>
              </a:path>
              <a:path w="3809999" h="210312">
                <a:moveTo>
                  <a:pt x="2161031" y="121920"/>
                </a:moveTo>
                <a:lnTo>
                  <a:pt x="2168651" y="121920"/>
                </a:lnTo>
                <a:lnTo>
                  <a:pt x="2159507" y="120396"/>
                </a:lnTo>
                <a:lnTo>
                  <a:pt x="2161031" y="121920"/>
                </a:lnTo>
                <a:close/>
              </a:path>
              <a:path w="3809999" h="210312">
                <a:moveTo>
                  <a:pt x="2177795" y="121920"/>
                </a:moveTo>
                <a:lnTo>
                  <a:pt x="2177795" y="131064"/>
                </a:lnTo>
                <a:lnTo>
                  <a:pt x="2186939" y="129540"/>
                </a:lnTo>
                <a:lnTo>
                  <a:pt x="2177795" y="121920"/>
                </a:lnTo>
                <a:close/>
              </a:path>
              <a:path w="3809999" h="210312">
                <a:moveTo>
                  <a:pt x="2218943" y="82296"/>
                </a:moveTo>
                <a:lnTo>
                  <a:pt x="2214371" y="74676"/>
                </a:lnTo>
                <a:lnTo>
                  <a:pt x="2214371" y="82296"/>
                </a:lnTo>
                <a:lnTo>
                  <a:pt x="2218943" y="82296"/>
                </a:lnTo>
                <a:close/>
              </a:path>
              <a:path w="3809999" h="210312">
                <a:moveTo>
                  <a:pt x="2214371" y="60960"/>
                </a:moveTo>
                <a:lnTo>
                  <a:pt x="2185415" y="51816"/>
                </a:lnTo>
                <a:lnTo>
                  <a:pt x="2185415" y="60960"/>
                </a:lnTo>
                <a:lnTo>
                  <a:pt x="2214371" y="60960"/>
                </a:lnTo>
                <a:close/>
              </a:path>
              <a:path w="3809999" h="210312">
                <a:moveTo>
                  <a:pt x="2215895" y="60960"/>
                </a:moveTo>
                <a:lnTo>
                  <a:pt x="2214371" y="60960"/>
                </a:lnTo>
                <a:lnTo>
                  <a:pt x="2215895" y="61722"/>
                </a:lnTo>
                <a:lnTo>
                  <a:pt x="2215895" y="60960"/>
                </a:lnTo>
                <a:close/>
              </a:path>
              <a:path w="3809999" h="210312">
                <a:moveTo>
                  <a:pt x="2191511" y="117348"/>
                </a:moveTo>
                <a:lnTo>
                  <a:pt x="2196083" y="114300"/>
                </a:lnTo>
                <a:lnTo>
                  <a:pt x="2189987" y="117348"/>
                </a:lnTo>
                <a:lnTo>
                  <a:pt x="2191511" y="117348"/>
                </a:lnTo>
                <a:close/>
              </a:path>
              <a:path w="3809999" h="210312">
                <a:moveTo>
                  <a:pt x="2199131" y="109728"/>
                </a:moveTo>
                <a:lnTo>
                  <a:pt x="2194559" y="114300"/>
                </a:lnTo>
                <a:lnTo>
                  <a:pt x="2196083" y="114300"/>
                </a:lnTo>
                <a:lnTo>
                  <a:pt x="2199131" y="109728"/>
                </a:lnTo>
                <a:close/>
              </a:path>
              <a:path w="3809999" h="210312">
                <a:moveTo>
                  <a:pt x="2189987" y="196596"/>
                </a:moveTo>
                <a:lnTo>
                  <a:pt x="2197607" y="193548"/>
                </a:lnTo>
                <a:lnTo>
                  <a:pt x="2188463" y="196596"/>
                </a:lnTo>
                <a:lnTo>
                  <a:pt x="2189987" y="196596"/>
                </a:lnTo>
                <a:close/>
              </a:path>
              <a:path w="3809999" h="210312">
                <a:moveTo>
                  <a:pt x="2205227" y="190500"/>
                </a:moveTo>
                <a:lnTo>
                  <a:pt x="2209799" y="185928"/>
                </a:lnTo>
                <a:lnTo>
                  <a:pt x="2203703" y="190500"/>
                </a:lnTo>
                <a:lnTo>
                  <a:pt x="2205227" y="190500"/>
                </a:lnTo>
                <a:close/>
              </a:path>
              <a:path w="3809999" h="210312">
                <a:moveTo>
                  <a:pt x="2214371" y="173736"/>
                </a:moveTo>
                <a:lnTo>
                  <a:pt x="2217419" y="192024"/>
                </a:lnTo>
                <a:lnTo>
                  <a:pt x="2214371" y="169164"/>
                </a:lnTo>
                <a:lnTo>
                  <a:pt x="2214371" y="173736"/>
                </a:lnTo>
                <a:close/>
              </a:path>
              <a:path w="3809999" h="210312">
                <a:moveTo>
                  <a:pt x="2211323" y="155448"/>
                </a:moveTo>
                <a:lnTo>
                  <a:pt x="2208275" y="152400"/>
                </a:lnTo>
                <a:lnTo>
                  <a:pt x="2211323" y="155448"/>
                </a:lnTo>
                <a:close/>
              </a:path>
              <a:path w="3809999" h="210312">
                <a:moveTo>
                  <a:pt x="2208276" y="152399"/>
                </a:moveTo>
                <a:lnTo>
                  <a:pt x="2203703" y="149352"/>
                </a:lnTo>
                <a:lnTo>
                  <a:pt x="2202179" y="149352"/>
                </a:lnTo>
                <a:lnTo>
                  <a:pt x="2208276" y="152399"/>
                </a:lnTo>
                <a:close/>
              </a:path>
              <a:path w="3809999" h="210312">
                <a:moveTo>
                  <a:pt x="2153411" y="62484"/>
                </a:moveTo>
                <a:lnTo>
                  <a:pt x="2147315" y="64008"/>
                </a:lnTo>
                <a:lnTo>
                  <a:pt x="2147315" y="65532"/>
                </a:lnTo>
                <a:lnTo>
                  <a:pt x="2153411" y="62484"/>
                </a:lnTo>
                <a:close/>
              </a:path>
              <a:path w="3809999" h="210312">
                <a:moveTo>
                  <a:pt x="2168651" y="48768"/>
                </a:moveTo>
                <a:lnTo>
                  <a:pt x="2176271" y="59436"/>
                </a:lnTo>
                <a:lnTo>
                  <a:pt x="2177795" y="50292"/>
                </a:lnTo>
                <a:lnTo>
                  <a:pt x="2168651" y="48768"/>
                </a:lnTo>
                <a:close/>
              </a:path>
              <a:path w="3809999" h="210312">
                <a:moveTo>
                  <a:pt x="2157983" y="131064"/>
                </a:moveTo>
                <a:lnTo>
                  <a:pt x="2154935" y="129540"/>
                </a:lnTo>
                <a:lnTo>
                  <a:pt x="2154936" y="130047"/>
                </a:lnTo>
                <a:lnTo>
                  <a:pt x="2157983" y="131064"/>
                </a:lnTo>
                <a:close/>
              </a:path>
              <a:path w="3809999" h="210312">
                <a:moveTo>
                  <a:pt x="2145791" y="124968"/>
                </a:moveTo>
                <a:lnTo>
                  <a:pt x="2150363" y="128016"/>
                </a:lnTo>
                <a:lnTo>
                  <a:pt x="2151887" y="117348"/>
                </a:lnTo>
                <a:lnTo>
                  <a:pt x="2145791" y="124968"/>
                </a:lnTo>
                <a:close/>
              </a:path>
              <a:path w="3809999" h="210312">
                <a:moveTo>
                  <a:pt x="2168651" y="59436"/>
                </a:moveTo>
                <a:lnTo>
                  <a:pt x="2161031" y="59436"/>
                </a:lnTo>
                <a:lnTo>
                  <a:pt x="2159507" y="60960"/>
                </a:lnTo>
                <a:lnTo>
                  <a:pt x="2168651" y="59436"/>
                </a:lnTo>
                <a:close/>
              </a:path>
              <a:path w="3809999" h="210312">
                <a:moveTo>
                  <a:pt x="2156459" y="126492"/>
                </a:moveTo>
                <a:lnTo>
                  <a:pt x="2153411" y="129540"/>
                </a:lnTo>
                <a:lnTo>
                  <a:pt x="2154935" y="128016"/>
                </a:lnTo>
                <a:lnTo>
                  <a:pt x="2156459" y="126492"/>
                </a:lnTo>
                <a:close/>
              </a:path>
              <a:path w="3809999" h="210312">
                <a:moveTo>
                  <a:pt x="2156459" y="132588"/>
                </a:moveTo>
                <a:lnTo>
                  <a:pt x="2154935" y="131825"/>
                </a:lnTo>
                <a:lnTo>
                  <a:pt x="2154935" y="132588"/>
                </a:lnTo>
                <a:lnTo>
                  <a:pt x="2156459" y="132588"/>
                </a:lnTo>
                <a:close/>
              </a:path>
              <a:path w="3809999" h="210312">
                <a:moveTo>
                  <a:pt x="2142743" y="67056"/>
                </a:moveTo>
                <a:lnTo>
                  <a:pt x="2147315" y="64008"/>
                </a:lnTo>
                <a:lnTo>
                  <a:pt x="2142743" y="56388"/>
                </a:lnTo>
                <a:lnTo>
                  <a:pt x="2142743" y="67056"/>
                </a:lnTo>
                <a:close/>
              </a:path>
              <a:path w="3809999" h="210312">
                <a:moveTo>
                  <a:pt x="2138171" y="71628"/>
                </a:moveTo>
                <a:lnTo>
                  <a:pt x="2135123" y="77724"/>
                </a:lnTo>
                <a:lnTo>
                  <a:pt x="2135123" y="79248"/>
                </a:lnTo>
                <a:lnTo>
                  <a:pt x="2138171" y="71628"/>
                </a:lnTo>
                <a:close/>
              </a:path>
              <a:path w="3809999" h="210312">
                <a:moveTo>
                  <a:pt x="2130551" y="67056"/>
                </a:moveTo>
                <a:lnTo>
                  <a:pt x="2132075" y="85344"/>
                </a:lnTo>
                <a:lnTo>
                  <a:pt x="2135123" y="60960"/>
                </a:lnTo>
                <a:lnTo>
                  <a:pt x="2130551" y="67056"/>
                </a:lnTo>
                <a:close/>
              </a:path>
              <a:path w="3809999" h="210312">
                <a:moveTo>
                  <a:pt x="2127075" y="153352"/>
                </a:moveTo>
                <a:lnTo>
                  <a:pt x="2129027" y="166116"/>
                </a:lnTo>
                <a:lnTo>
                  <a:pt x="2127503" y="153924"/>
                </a:lnTo>
                <a:lnTo>
                  <a:pt x="2127075" y="153352"/>
                </a:lnTo>
                <a:close/>
              </a:path>
              <a:path w="3809999" h="210312">
                <a:moveTo>
                  <a:pt x="1395983" y="60960"/>
                </a:moveTo>
                <a:lnTo>
                  <a:pt x="1397127" y="60197"/>
                </a:lnTo>
                <a:lnTo>
                  <a:pt x="1397000" y="59943"/>
                </a:lnTo>
                <a:lnTo>
                  <a:pt x="1395983" y="60960"/>
                </a:lnTo>
                <a:close/>
              </a:path>
              <a:path w="3809999" h="210312">
                <a:moveTo>
                  <a:pt x="1394459" y="169164"/>
                </a:moveTo>
                <a:lnTo>
                  <a:pt x="1392935" y="158496"/>
                </a:lnTo>
                <a:lnTo>
                  <a:pt x="1391411" y="169164"/>
                </a:lnTo>
                <a:lnTo>
                  <a:pt x="1394459" y="169164"/>
                </a:lnTo>
                <a:close/>
              </a:path>
              <a:path w="3809999" h="210312">
                <a:moveTo>
                  <a:pt x="1440179" y="103632"/>
                </a:moveTo>
                <a:lnTo>
                  <a:pt x="1418843" y="60960"/>
                </a:lnTo>
                <a:lnTo>
                  <a:pt x="1418843" y="62484"/>
                </a:lnTo>
                <a:lnTo>
                  <a:pt x="1440179" y="103632"/>
                </a:lnTo>
                <a:close/>
              </a:path>
              <a:path w="3809999" h="210312">
                <a:moveTo>
                  <a:pt x="1444751" y="89916"/>
                </a:moveTo>
                <a:lnTo>
                  <a:pt x="1440179" y="103632"/>
                </a:lnTo>
                <a:lnTo>
                  <a:pt x="1463039" y="62484"/>
                </a:lnTo>
                <a:lnTo>
                  <a:pt x="1444751" y="89916"/>
                </a:lnTo>
                <a:close/>
              </a:path>
              <a:path w="3809999" h="210312">
                <a:moveTo>
                  <a:pt x="1499615" y="75438"/>
                </a:moveTo>
                <a:lnTo>
                  <a:pt x="1498091" y="74676"/>
                </a:lnTo>
                <a:lnTo>
                  <a:pt x="1499615" y="76200"/>
                </a:lnTo>
                <a:lnTo>
                  <a:pt x="1499615" y="75438"/>
                </a:lnTo>
                <a:close/>
              </a:path>
              <a:path w="3809999" h="210312">
                <a:moveTo>
                  <a:pt x="1507235" y="147828"/>
                </a:moveTo>
                <a:lnTo>
                  <a:pt x="1505711" y="131064"/>
                </a:lnTo>
                <a:lnTo>
                  <a:pt x="1505711" y="140208"/>
                </a:lnTo>
                <a:lnTo>
                  <a:pt x="1507235" y="147828"/>
                </a:lnTo>
                <a:close/>
              </a:path>
              <a:path w="3809999" h="210312">
                <a:moveTo>
                  <a:pt x="1490471" y="79248"/>
                </a:moveTo>
                <a:lnTo>
                  <a:pt x="1488947" y="68580"/>
                </a:lnTo>
                <a:lnTo>
                  <a:pt x="1488947" y="74676"/>
                </a:lnTo>
                <a:lnTo>
                  <a:pt x="1490471" y="79248"/>
                </a:lnTo>
                <a:close/>
              </a:path>
              <a:path w="3809999" h="210312">
                <a:moveTo>
                  <a:pt x="1490471" y="62484"/>
                </a:moveTo>
                <a:lnTo>
                  <a:pt x="1490471" y="79248"/>
                </a:lnTo>
                <a:lnTo>
                  <a:pt x="1493519" y="82296"/>
                </a:lnTo>
                <a:lnTo>
                  <a:pt x="1490471" y="62484"/>
                </a:lnTo>
                <a:close/>
              </a:path>
              <a:path w="3809999" h="210312">
                <a:moveTo>
                  <a:pt x="1559051" y="71628"/>
                </a:moveTo>
                <a:lnTo>
                  <a:pt x="1558036" y="74675"/>
                </a:lnTo>
                <a:lnTo>
                  <a:pt x="1559051" y="73152"/>
                </a:lnTo>
                <a:lnTo>
                  <a:pt x="1559051" y="71628"/>
                </a:lnTo>
                <a:close/>
              </a:path>
              <a:path w="3809999" h="210312">
                <a:moveTo>
                  <a:pt x="1560575" y="83820"/>
                </a:moveTo>
                <a:lnTo>
                  <a:pt x="1543811" y="79248"/>
                </a:lnTo>
                <a:lnTo>
                  <a:pt x="1543811" y="83820"/>
                </a:lnTo>
                <a:lnTo>
                  <a:pt x="1560575" y="83820"/>
                </a:lnTo>
                <a:close/>
              </a:path>
              <a:path w="3809999" h="210312">
                <a:moveTo>
                  <a:pt x="1537715" y="51816"/>
                </a:moveTo>
                <a:lnTo>
                  <a:pt x="1533143" y="60960"/>
                </a:lnTo>
                <a:lnTo>
                  <a:pt x="1543811" y="56388"/>
                </a:lnTo>
                <a:lnTo>
                  <a:pt x="1537715" y="51816"/>
                </a:lnTo>
                <a:close/>
              </a:path>
              <a:path w="3809999" h="210312">
                <a:moveTo>
                  <a:pt x="1557527" y="143256"/>
                </a:moveTo>
                <a:lnTo>
                  <a:pt x="1554479" y="147828"/>
                </a:lnTo>
                <a:lnTo>
                  <a:pt x="1559051" y="146304"/>
                </a:lnTo>
                <a:lnTo>
                  <a:pt x="1557527" y="143256"/>
                </a:lnTo>
                <a:close/>
              </a:path>
              <a:path w="3809999" h="210312">
                <a:moveTo>
                  <a:pt x="1552955" y="160020"/>
                </a:moveTo>
                <a:lnTo>
                  <a:pt x="1549907" y="170688"/>
                </a:lnTo>
                <a:lnTo>
                  <a:pt x="1556003" y="169164"/>
                </a:lnTo>
                <a:lnTo>
                  <a:pt x="1552955" y="160020"/>
                </a:lnTo>
                <a:close/>
              </a:path>
              <a:path w="3809999" h="210312">
                <a:moveTo>
                  <a:pt x="1560575" y="134112"/>
                </a:moveTo>
                <a:lnTo>
                  <a:pt x="1562099" y="144780"/>
                </a:lnTo>
                <a:lnTo>
                  <a:pt x="1565147" y="135636"/>
                </a:lnTo>
                <a:lnTo>
                  <a:pt x="1560575" y="134112"/>
                </a:lnTo>
                <a:close/>
              </a:path>
              <a:path w="3809999" h="210312">
                <a:moveTo>
                  <a:pt x="1543811" y="132588"/>
                </a:moveTo>
                <a:lnTo>
                  <a:pt x="1544828" y="135127"/>
                </a:lnTo>
                <a:lnTo>
                  <a:pt x="1543811" y="131064"/>
                </a:lnTo>
                <a:lnTo>
                  <a:pt x="1543811" y="132588"/>
                </a:lnTo>
                <a:close/>
              </a:path>
              <a:path w="3809999" h="210312">
                <a:moveTo>
                  <a:pt x="1514855" y="60960"/>
                </a:moveTo>
                <a:lnTo>
                  <a:pt x="1505711" y="56388"/>
                </a:lnTo>
                <a:lnTo>
                  <a:pt x="1501139" y="60960"/>
                </a:lnTo>
                <a:lnTo>
                  <a:pt x="1514855" y="60960"/>
                </a:lnTo>
                <a:close/>
              </a:path>
              <a:path w="3809999" h="210312">
                <a:moveTo>
                  <a:pt x="1482000" y="158496"/>
                </a:moveTo>
                <a:lnTo>
                  <a:pt x="1463039" y="111252"/>
                </a:lnTo>
                <a:lnTo>
                  <a:pt x="1453895" y="108204"/>
                </a:lnTo>
                <a:lnTo>
                  <a:pt x="1482000" y="158496"/>
                </a:lnTo>
                <a:close/>
              </a:path>
              <a:path w="3809999" h="210312">
                <a:moveTo>
                  <a:pt x="1482851" y="158496"/>
                </a:moveTo>
                <a:lnTo>
                  <a:pt x="1482000" y="158496"/>
                </a:lnTo>
                <a:lnTo>
                  <a:pt x="1482851" y="160020"/>
                </a:lnTo>
                <a:lnTo>
                  <a:pt x="1482851" y="158496"/>
                </a:lnTo>
                <a:close/>
              </a:path>
              <a:path w="3809999" h="210312">
                <a:moveTo>
                  <a:pt x="1976627" y="62484"/>
                </a:moveTo>
                <a:lnTo>
                  <a:pt x="1975103" y="60960"/>
                </a:lnTo>
                <a:lnTo>
                  <a:pt x="1973579" y="60960"/>
                </a:lnTo>
                <a:lnTo>
                  <a:pt x="1976627" y="62484"/>
                </a:lnTo>
                <a:close/>
              </a:path>
              <a:path w="3809999" h="210312">
                <a:moveTo>
                  <a:pt x="1979675" y="167640"/>
                </a:moveTo>
                <a:lnTo>
                  <a:pt x="1976627" y="160020"/>
                </a:lnTo>
                <a:lnTo>
                  <a:pt x="1975103" y="169164"/>
                </a:lnTo>
                <a:lnTo>
                  <a:pt x="1979675" y="167640"/>
                </a:lnTo>
                <a:close/>
              </a:path>
              <a:path w="3809999" h="210312">
                <a:moveTo>
                  <a:pt x="1975103" y="51816"/>
                </a:moveTo>
                <a:lnTo>
                  <a:pt x="1976627" y="60960"/>
                </a:lnTo>
                <a:lnTo>
                  <a:pt x="1979675" y="51816"/>
                </a:lnTo>
                <a:lnTo>
                  <a:pt x="1975103" y="51816"/>
                </a:lnTo>
                <a:close/>
              </a:path>
              <a:path w="3809999" h="210312">
                <a:moveTo>
                  <a:pt x="1967483" y="169164"/>
                </a:moveTo>
                <a:lnTo>
                  <a:pt x="1962911" y="160020"/>
                </a:lnTo>
                <a:lnTo>
                  <a:pt x="1962911" y="169164"/>
                </a:lnTo>
                <a:lnTo>
                  <a:pt x="1967483" y="169164"/>
                </a:lnTo>
                <a:close/>
              </a:path>
              <a:path w="3809999" h="210312">
                <a:moveTo>
                  <a:pt x="2836163" y="62484"/>
                </a:moveTo>
                <a:lnTo>
                  <a:pt x="2834639" y="60960"/>
                </a:lnTo>
                <a:lnTo>
                  <a:pt x="2833115" y="60960"/>
                </a:lnTo>
                <a:lnTo>
                  <a:pt x="2836163" y="62484"/>
                </a:lnTo>
                <a:close/>
              </a:path>
              <a:path w="3809999" h="210312">
                <a:moveTo>
                  <a:pt x="2839211" y="167640"/>
                </a:moveTo>
                <a:lnTo>
                  <a:pt x="2836163" y="160020"/>
                </a:lnTo>
                <a:lnTo>
                  <a:pt x="2834639" y="169164"/>
                </a:lnTo>
                <a:lnTo>
                  <a:pt x="2839211" y="167640"/>
                </a:lnTo>
                <a:close/>
              </a:path>
              <a:path w="3809999" h="210312">
                <a:moveTo>
                  <a:pt x="2834639" y="51816"/>
                </a:moveTo>
                <a:lnTo>
                  <a:pt x="2836163" y="60960"/>
                </a:lnTo>
                <a:lnTo>
                  <a:pt x="2839211" y="51816"/>
                </a:lnTo>
                <a:lnTo>
                  <a:pt x="2834639" y="51816"/>
                </a:lnTo>
                <a:close/>
              </a:path>
              <a:path w="3809999" h="210312">
                <a:moveTo>
                  <a:pt x="2827019" y="169164"/>
                </a:moveTo>
                <a:lnTo>
                  <a:pt x="2822447" y="160020"/>
                </a:lnTo>
                <a:lnTo>
                  <a:pt x="2822447" y="169164"/>
                </a:lnTo>
                <a:lnTo>
                  <a:pt x="2827019" y="169164"/>
                </a:lnTo>
                <a:close/>
              </a:path>
              <a:path w="3809999" h="210312">
                <a:moveTo>
                  <a:pt x="3677411" y="62484"/>
                </a:moveTo>
                <a:lnTo>
                  <a:pt x="3675887" y="60960"/>
                </a:lnTo>
                <a:lnTo>
                  <a:pt x="3674363" y="60960"/>
                </a:lnTo>
                <a:lnTo>
                  <a:pt x="3677411" y="62484"/>
                </a:lnTo>
                <a:close/>
              </a:path>
              <a:path w="3809999" h="210312">
                <a:moveTo>
                  <a:pt x="3680459" y="167640"/>
                </a:moveTo>
                <a:lnTo>
                  <a:pt x="3677411" y="160020"/>
                </a:lnTo>
                <a:lnTo>
                  <a:pt x="3675887" y="169164"/>
                </a:lnTo>
                <a:lnTo>
                  <a:pt x="3680459" y="167640"/>
                </a:lnTo>
                <a:close/>
              </a:path>
              <a:path w="3809999" h="210312">
                <a:moveTo>
                  <a:pt x="3675887" y="51816"/>
                </a:moveTo>
                <a:lnTo>
                  <a:pt x="3677411" y="60960"/>
                </a:lnTo>
                <a:lnTo>
                  <a:pt x="3680459" y="51816"/>
                </a:lnTo>
                <a:lnTo>
                  <a:pt x="3675887" y="51816"/>
                </a:lnTo>
                <a:close/>
              </a:path>
              <a:path w="3809999" h="210312">
                <a:moveTo>
                  <a:pt x="3668267" y="169164"/>
                </a:moveTo>
                <a:lnTo>
                  <a:pt x="3663695" y="160020"/>
                </a:lnTo>
                <a:lnTo>
                  <a:pt x="3663695" y="169164"/>
                </a:lnTo>
                <a:lnTo>
                  <a:pt x="3668267" y="169164"/>
                </a:lnTo>
                <a:close/>
              </a:path>
              <a:path w="3809999" h="210312">
                <a:moveTo>
                  <a:pt x="370331" y="80772"/>
                </a:moveTo>
                <a:lnTo>
                  <a:pt x="368807" y="80772"/>
                </a:lnTo>
                <a:lnTo>
                  <a:pt x="365759" y="82296"/>
                </a:lnTo>
                <a:lnTo>
                  <a:pt x="370331" y="80772"/>
                </a:lnTo>
                <a:close/>
              </a:path>
              <a:path w="3809999" h="210312">
                <a:moveTo>
                  <a:pt x="391667" y="94488"/>
                </a:moveTo>
                <a:lnTo>
                  <a:pt x="360044" y="94488"/>
                </a:lnTo>
                <a:lnTo>
                  <a:pt x="391667" y="99060"/>
                </a:lnTo>
                <a:lnTo>
                  <a:pt x="391667" y="94488"/>
                </a:lnTo>
                <a:close/>
              </a:path>
              <a:path w="3809999" h="210312">
                <a:moveTo>
                  <a:pt x="371855" y="79248"/>
                </a:moveTo>
                <a:lnTo>
                  <a:pt x="376427" y="68580"/>
                </a:lnTo>
                <a:lnTo>
                  <a:pt x="370331" y="70104"/>
                </a:lnTo>
                <a:lnTo>
                  <a:pt x="371855" y="79248"/>
                </a:lnTo>
                <a:close/>
              </a:path>
              <a:path w="3809999" h="210312">
                <a:moveTo>
                  <a:pt x="376427" y="68580"/>
                </a:moveTo>
                <a:lnTo>
                  <a:pt x="376427" y="79248"/>
                </a:lnTo>
                <a:lnTo>
                  <a:pt x="379475" y="79248"/>
                </a:lnTo>
                <a:lnTo>
                  <a:pt x="376427" y="68580"/>
                </a:lnTo>
                <a:close/>
              </a:path>
              <a:path w="3809999" h="210312">
                <a:moveTo>
                  <a:pt x="1322831" y="80772"/>
                </a:moveTo>
                <a:lnTo>
                  <a:pt x="1321307" y="80772"/>
                </a:lnTo>
                <a:lnTo>
                  <a:pt x="1318259" y="82296"/>
                </a:lnTo>
                <a:lnTo>
                  <a:pt x="1322831" y="80772"/>
                </a:lnTo>
                <a:close/>
              </a:path>
              <a:path w="3809999" h="210312">
                <a:moveTo>
                  <a:pt x="1336547" y="80772"/>
                </a:moveTo>
                <a:lnTo>
                  <a:pt x="1333499" y="79248"/>
                </a:lnTo>
                <a:lnTo>
                  <a:pt x="1331975" y="79248"/>
                </a:lnTo>
                <a:lnTo>
                  <a:pt x="1336547" y="80772"/>
                </a:lnTo>
                <a:close/>
              </a:path>
              <a:path w="3809999" h="210312">
                <a:moveTo>
                  <a:pt x="1344167" y="94488"/>
                </a:moveTo>
                <a:lnTo>
                  <a:pt x="1312544" y="94488"/>
                </a:lnTo>
                <a:lnTo>
                  <a:pt x="1344167" y="99060"/>
                </a:lnTo>
                <a:lnTo>
                  <a:pt x="1344167" y="94488"/>
                </a:lnTo>
                <a:close/>
              </a:path>
              <a:path w="3809999" h="210312">
                <a:moveTo>
                  <a:pt x="1324355" y="79248"/>
                </a:moveTo>
                <a:lnTo>
                  <a:pt x="1328927" y="68580"/>
                </a:lnTo>
                <a:lnTo>
                  <a:pt x="1322831" y="70104"/>
                </a:lnTo>
                <a:lnTo>
                  <a:pt x="1324355" y="79248"/>
                </a:lnTo>
                <a:close/>
              </a:path>
              <a:path w="3809999" h="210312">
                <a:moveTo>
                  <a:pt x="2156459" y="91440"/>
                </a:moveTo>
                <a:lnTo>
                  <a:pt x="2157983" y="97536"/>
                </a:lnTo>
                <a:lnTo>
                  <a:pt x="2156629" y="90762"/>
                </a:lnTo>
                <a:lnTo>
                  <a:pt x="2156459" y="91440"/>
                </a:lnTo>
                <a:close/>
              </a:path>
              <a:path w="3809999" h="210312">
                <a:moveTo>
                  <a:pt x="2176652" y="81533"/>
                </a:moveTo>
                <a:lnTo>
                  <a:pt x="2176271" y="80772"/>
                </a:lnTo>
                <a:lnTo>
                  <a:pt x="2173223" y="79248"/>
                </a:lnTo>
                <a:lnTo>
                  <a:pt x="2176652" y="81533"/>
                </a:lnTo>
                <a:close/>
              </a:path>
              <a:path w="3809999" h="210312">
                <a:moveTo>
                  <a:pt x="2180843" y="91440"/>
                </a:moveTo>
                <a:lnTo>
                  <a:pt x="2185415" y="106680"/>
                </a:lnTo>
                <a:lnTo>
                  <a:pt x="2180843" y="89916"/>
                </a:lnTo>
                <a:lnTo>
                  <a:pt x="2180843" y="91440"/>
                </a:lnTo>
                <a:close/>
              </a:path>
              <a:path w="3809999" h="210312">
                <a:moveTo>
                  <a:pt x="2165603" y="79248"/>
                </a:moveTo>
                <a:lnTo>
                  <a:pt x="2164079" y="79248"/>
                </a:lnTo>
                <a:lnTo>
                  <a:pt x="2162556" y="80771"/>
                </a:lnTo>
                <a:lnTo>
                  <a:pt x="2165603" y="79248"/>
                </a:lnTo>
                <a:close/>
              </a:path>
              <a:path w="3809999" h="210312">
                <a:moveTo>
                  <a:pt x="2164079" y="68580"/>
                </a:moveTo>
                <a:lnTo>
                  <a:pt x="2159507" y="82296"/>
                </a:lnTo>
                <a:lnTo>
                  <a:pt x="2162555" y="80772"/>
                </a:lnTo>
                <a:lnTo>
                  <a:pt x="2164079" y="68580"/>
                </a:lnTo>
                <a:close/>
              </a:path>
              <a:path w="3809999" h="210312">
                <a:moveTo>
                  <a:pt x="2162556" y="80771"/>
                </a:moveTo>
                <a:lnTo>
                  <a:pt x="2159507" y="82296"/>
                </a:lnTo>
                <a:lnTo>
                  <a:pt x="2159507" y="83820"/>
                </a:lnTo>
                <a:lnTo>
                  <a:pt x="2162556" y="80771"/>
                </a:lnTo>
                <a:close/>
              </a:path>
              <a:path w="3809999" h="210312">
                <a:moveTo>
                  <a:pt x="2735579" y="80772"/>
                </a:moveTo>
                <a:lnTo>
                  <a:pt x="2734055" y="80772"/>
                </a:lnTo>
                <a:lnTo>
                  <a:pt x="2731007" y="82296"/>
                </a:lnTo>
                <a:lnTo>
                  <a:pt x="2735579" y="80772"/>
                </a:lnTo>
                <a:close/>
              </a:path>
              <a:path w="3809999" h="210312">
                <a:moveTo>
                  <a:pt x="2749295" y="80772"/>
                </a:moveTo>
                <a:lnTo>
                  <a:pt x="2746247" y="79248"/>
                </a:lnTo>
                <a:lnTo>
                  <a:pt x="2744723" y="79248"/>
                </a:lnTo>
                <a:lnTo>
                  <a:pt x="2749295" y="80772"/>
                </a:lnTo>
                <a:close/>
              </a:path>
              <a:path w="3809999" h="210312">
                <a:moveTo>
                  <a:pt x="2756915" y="94488"/>
                </a:moveTo>
                <a:lnTo>
                  <a:pt x="2725292" y="94488"/>
                </a:lnTo>
                <a:lnTo>
                  <a:pt x="2756915" y="99060"/>
                </a:lnTo>
                <a:lnTo>
                  <a:pt x="2756915" y="94488"/>
                </a:lnTo>
                <a:close/>
              </a:path>
              <a:path w="3809999" h="210312">
                <a:moveTo>
                  <a:pt x="2737103" y="79248"/>
                </a:moveTo>
                <a:lnTo>
                  <a:pt x="2741675" y="68580"/>
                </a:lnTo>
                <a:lnTo>
                  <a:pt x="2735579" y="70104"/>
                </a:lnTo>
                <a:lnTo>
                  <a:pt x="2737103" y="79248"/>
                </a:lnTo>
                <a:close/>
              </a:path>
              <a:path w="3809999" h="210312">
                <a:moveTo>
                  <a:pt x="3576827" y="80772"/>
                </a:moveTo>
                <a:lnTo>
                  <a:pt x="3575303" y="80772"/>
                </a:lnTo>
                <a:lnTo>
                  <a:pt x="3572255" y="82296"/>
                </a:lnTo>
                <a:lnTo>
                  <a:pt x="3576827" y="80772"/>
                </a:lnTo>
                <a:close/>
              </a:path>
              <a:path w="3809999" h="210312">
                <a:moveTo>
                  <a:pt x="3607307" y="86868"/>
                </a:moveTo>
                <a:lnTo>
                  <a:pt x="3605783" y="82296"/>
                </a:lnTo>
                <a:lnTo>
                  <a:pt x="3607307" y="92964"/>
                </a:lnTo>
                <a:lnTo>
                  <a:pt x="3607307" y="86868"/>
                </a:lnTo>
                <a:close/>
              </a:path>
              <a:path w="3809999" h="210312">
                <a:moveTo>
                  <a:pt x="3590543" y="80772"/>
                </a:moveTo>
                <a:lnTo>
                  <a:pt x="3587495" y="79248"/>
                </a:lnTo>
                <a:lnTo>
                  <a:pt x="3585971" y="79248"/>
                </a:lnTo>
                <a:lnTo>
                  <a:pt x="3590543" y="80772"/>
                </a:lnTo>
                <a:close/>
              </a:path>
              <a:path w="3809999" h="210312">
                <a:moveTo>
                  <a:pt x="3598163" y="94488"/>
                </a:moveTo>
                <a:lnTo>
                  <a:pt x="3566540" y="94488"/>
                </a:lnTo>
                <a:lnTo>
                  <a:pt x="3598163" y="99060"/>
                </a:lnTo>
                <a:lnTo>
                  <a:pt x="3598163" y="94488"/>
                </a:lnTo>
                <a:close/>
              </a:path>
              <a:path w="3809999" h="210312">
                <a:moveTo>
                  <a:pt x="3578351" y="79248"/>
                </a:moveTo>
                <a:lnTo>
                  <a:pt x="3582923" y="68580"/>
                </a:lnTo>
                <a:lnTo>
                  <a:pt x="3576827" y="70104"/>
                </a:lnTo>
                <a:lnTo>
                  <a:pt x="3578351" y="79248"/>
                </a:lnTo>
                <a:close/>
              </a:path>
              <a:path w="3809999" h="210312">
                <a:moveTo>
                  <a:pt x="696467" y="149352"/>
                </a:moveTo>
                <a:lnTo>
                  <a:pt x="690371" y="138684"/>
                </a:lnTo>
                <a:lnTo>
                  <a:pt x="688847" y="147828"/>
                </a:lnTo>
                <a:lnTo>
                  <a:pt x="696467" y="149352"/>
                </a:lnTo>
                <a:close/>
              </a:path>
              <a:path w="3809999" h="210312">
                <a:moveTo>
                  <a:pt x="701039" y="138684"/>
                </a:moveTo>
                <a:lnTo>
                  <a:pt x="705611" y="137160"/>
                </a:lnTo>
                <a:lnTo>
                  <a:pt x="699515" y="138684"/>
                </a:lnTo>
                <a:lnTo>
                  <a:pt x="701039" y="138684"/>
                </a:lnTo>
                <a:close/>
              </a:path>
              <a:path w="3809999" h="210312">
                <a:moveTo>
                  <a:pt x="713231" y="128016"/>
                </a:moveTo>
                <a:lnTo>
                  <a:pt x="714755" y="123444"/>
                </a:lnTo>
                <a:lnTo>
                  <a:pt x="711707" y="128016"/>
                </a:lnTo>
                <a:lnTo>
                  <a:pt x="713231" y="128016"/>
                </a:lnTo>
                <a:close/>
              </a:path>
              <a:path w="3809999" h="210312">
                <a:moveTo>
                  <a:pt x="705611" y="83820"/>
                </a:moveTo>
                <a:lnTo>
                  <a:pt x="702563" y="82296"/>
                </a:lnTo>
                <a:lnTo>
                  <a:pt x="701039" y="82296"/>
                </a:lnTo>
                <a:lnTo>
                  <a:pt x="705611" y="83820"/>
                </a:lnTo>
                <a:close/>
              </a:path>
              <a:path w="3809999" h="210312">
                <a:moveTo>
                  <a:pt x="690371" y="82296"/>
                </a:moveTo>
                <a:lnTo>
                  <a:pt x="696467" y="71628"/>
                </a:lnTo>
                <a:lnTo>
                  <a:pt x="688847" y="71628"/>
                </a:lnTo>
                <a:lnTo>
                  <a:pt x="690371" y="82296"/>
                </a:lnTo>
                <a:close/>
              </a:path>
              <a:path w="3809999" h="210312">
                <a:moveTo>
                  <a:pt x="691895" y="82296"/>
                </a:moveTo>
                <a:lnTo>
                  <a:pt x="688847" y="82296"/>
                </a:lnTo>
                <a:lnTo>
                  <a:pt x="687323" y="83820"/>
                </a:lnTo>
                <a:lnTo>
                  <a:pt x="691895" y="82296"/>
                </a:lnTo>
                <a:close/>
              </a:path>
              <a:path w="3809999" h="210312">
                <a:moveTo>
                  <a:pt x="1085087" y="149352"/>
                </a:moveTo>
                <a:lnTo>
                  <a:pt x="1078991" y="138684"/>
                </a:lnTo>
                <a:lnTo>
                  <a:pt x="1077467" y="147828"/>
                </a:lnTo>
                <a:lnTo>
                  <a:pt x="1085087" y="149352"/>
                </a:lnTo>
                <a:close/>
              </a:path>
              <a:path w="3809999" h="210312">
                <a:moveTo>
                  <a:pt x="1089659" y="138684"/>
                </a:moveTo>
                <a:lnTo>
                  <a:pt x="1094231" y="137160"/>
                </a:lnTo>
                <a:lnTo>
                  <a:pt x="1088135" y="138684"/>
                </a:lnTo>
                <a:lnTo>
                  <a:pt x="1089659" y="138684"/>
                </a:lnTo>
                <a:close/>
              </a:path>
              <a:path w="3809999" h="210312">
                <a:moveTo>
                  <a:pt x="1101851" y="128016"/>
                </a:moveTo>
                <a:lnTo>
                  <a:pt x="1103375" y="123444"/>
                </a:lnTo>
                <a:lnTo>
                  <a:pt x="1100327" y="128016"/>
                </a:lnTo>
                <a:lnTo>
                  <a:pt x="1101851" y="128016"/>
                </a:lnTo>
                <a:close/>
              </a:path>
              <a:path w="3809999" h="210312">
                <a:moveTo>
                  <a:pt x="2542031" y="149352"/>
                </a:moveTo>
                <a:lnTo>
                  <a:pt x="2535935" y="138684"/>
                </a:lnTo>
                <a:lnTo>
                  <a:pt x="2534411" y="147828"/>
                </a:lnTo>
                <a:lnTo>
                  <a:pt x="2542031" y="149352"/>
                </a:lnTo>
                <a:close/>
              </a:path>
              <a:path w="3809999" h="210312">
                <a:moveTo>
                  <a:pt x="2546603" y="138684"/>
                </a:moveTo>
                <a:lnTo>
                  <a:pt x="2551175" y="137160"/>
                </a:lnTo>
                <a:lnTo>
                  <a:pt x="2545079" y="138684"/>
                </a:lnTo>
                <a:lnTo>
                  <a:pt x="2546603" y="138684"/>
                </a:lnTo>
                <a:close/>
              </a:path>
              <a:path w="3809999" h="210312">
                <a:moveTo>
                  <a:pt x="2558795" y="128016"/>
                </a:moveTo>
                <a:lnTo>
                  <a:pt x="2560319" y="123444"/>
                </a:lnTo>
                <a:lnTo>
                  <a:pt x="2557271" y="128016"/>
                </a:lnTo>
                <a:lnTo>
                  <a:pt x="2558795" y="128016"/>
                </a:lnTo>
                <a:close/>
              </a:path>
              <a:path w="3809999" h="210312">
                <a:moveTo>
                  <a:pt x="3384803" y="149352"/>
                </a:moveTo>
                <a:lnTo>
                  <a:pt x="3378707" y="138684"/>
                </a:lnTo>
                <a:lnTo>
                  <a:pt x="3377183" y="147828"/>
                </a:lnTo>
                <a:lnTo>
                  <a:pt x="3384803" y="149352"/>
                </a:lnTo>
                <a:close/>
              </a:path>
              <a:path w="3809999" h="210312">
                <a:moveTo>
                  <a:pt x="3389375" y="138684"/>
                </a:moveTo>
                <a:lnTo>
                  <a:pt x="3393947" y="137160"/>
                </a:lnTo>
                <a:lnTo>
                  <a:pt x="3387851" y="138684"/>
                </a:lnTo>
                <a:lnTo>
                  <a:pt x="3389375" y="138684"/>
                </a:lnTo>
                <a:close/>
              </a:path>
              <a:path w="3809999" h="210312">
                <a:moveTo>
                  <a:pt x="3401567" y="128016"/>
                </a:moveTo>
                <a:lnTo>
                  <a:pt x="3403091" y="123444"/>
                </a:lnTo>
                <a:lnTo>
                  <a:pt x="3400043" y="128016"/>
                </a:lnTo>
                <a:lnTo>
                  <a:pt x="3401567" y="128016"/>
                </a:lnTo>
                <a:close/>
              </a:path>
              <a:path w="3809999" h="210312">
                <a:moveTo>
                  <a:pt x="814577" y="82486"/>
                </a:moveTo>
                <a:lnTo>
                  <a:pt x="813815" y="82296"/>
                </a:lnTo>
                <a:lnTo>
                  <a:pt x="809243" y="83820"/>
                </a:lnTo>
                <a:lnTo>
                  <a:pt x="814577" y="82486"/>
                </a:lnTo>
                <a:close/>
              </a:path>
              <a:path w="3809999" h="210312">
                <a:moveTo>
                  <a:pt x="2340863" y="147828"/>
                </a:moveTo>
                <a:lnTo>
                  <a:pt x="2336291" y="137160"/>
                </a:lnTo>
                <a:lnTo>
                  <a:pt x="2333243" y="146304"/>
                </a:lnTo>
                <a:lnTo>
                  <a:pt x="2340863" y="147828"/>
                </a:lnTo>
                <a:close/>
              </a:path>
              <a:path w="3809999" h="210312">
                <a:moveTo>
                  <a:pt x="2336291" y="83820"/>
                </a:moveTo>
                <a:lnTo>
                  <a:pt x="2340863" y="73152"/>
                </a:lnTo>
                <a:lnTo>
                  <a:pt x="2334767" y="74676"/>
                </a:lnTo>
                <a:lnTo>
                  <a:pt x="2336291" y="83820"/>
                </a:lnTo>
                <a:close/>
              </a:path>
              <a:path w="3809999" h="210312">
                <a:moveTo>
                  <a:pt x="2348483" y="73152"/>
                </a:moveTo>
                <a:lnTo>
                  <a:pt x="2346959" y="83820"/>
                </a:lnTo>
                <a:lnTo>
                  <a:pt x="2348483" y="85344"/>
                </a:lnTo>
                <a:lnTo>
                  <a:pt x="2348483" y="73152"/>
                </a:lnTo>
                <a:close/>
              </a:path>
              <a:path w="3809999" h="210312">
                <a:moveTo>
                  <a:pt x="2347830" y="85126"/>
                </a:moveTo>
                <a:lnTo>
                  <a:pt x="2345435" y="83820"/>
                </a:lnTo>
                <a:lnTo>
                  <a:pt x="2343911" y="83820"/>
                </a:lnTo>
                <a:lnTo>
                  <a:pt x="2347830" y="85126"/>
                </a:lnTo>
                <a:close/>
              </a:path>
              <a:path w="3809999" h="210312">
                <a:moveTo>
                  <a:pt x="1693163" y="137160"/>
                </a:moveTo>
                <a:lnTo>
                  <a:pt x="1691639" y="134112"/>
                </a:lnTo>
                <a:lnTo>
                  <a:pt x="1691639" y="135636"/>
                </a:lnTo>
                <a:lnTo>
                  <a:pt x="1693163" y="137160"/>
                </a:lnTo>
                <a:close/>
              </a:path>
              <a:path w="3809999" h="210312">
                <a:moveTo>
                  <a:pt x="1694687" y="115824"/>
                </a:moveTo>
                <a:lnTo>
                  <a:pt x="1696211" y="124968"/>
                </a:lnTo>
                <a:lnTo>
                  <a:pt x="1699259" y="114300"/>
                </a:lnTo>
                <a:lnTo>
                  <a:pt x="1694687" y="115824"/>
                </a:lnTo>
                <a:close/>
              </a:path>
              <a:path w="3809999" h="210312">
                <a:moveTo>
                  <a:pt x="1700783" y="123444"/>
                </a:moveTo>
                <a:lnTo>
                  <a:pt x="1697735" y="124968"/>
                </a:lnTo>
                <a:lnTo>
                  <a:pt x="1702307" y="123444"/>
                </a:lnTo>
                <a:lnTo>
                  <a:pt x="1700783" y="123444"/>
                </a:lnTo>
                <a:close/>
              </a:path>
              <a:path w="3809999" h="210312">
                <a:moveTo>
                  <a:pt x="2144267" y="181356"/>
                </a:moveTo>
                <a:lnTo>
                  <a:pt x="2142743" y="173736"/>
                </a:lnTo>
                <a:lnTo>
                  <a:pt x="2142743" y="178308"/>
                </a:lnTo>
                <a:lnTo>
                  <a:pt x="2144267" y="181356"/>
                </a:lnTo>
                <a:close/>
              </a:path>
              <a:path w="3809999" h="210312">
                <a:moveTo>
                  <a:pt x="2159507" y="188976"/>
                </a:moveTo>
                <a:lnTo>
                  <a:pt x="2154935" y="178308"/>
                </a:lnTo>
                <a:lnTo>
                  <a:pt x="2154935" y="188976"/>
                </a:lnTo>
                <a:lnTo>
                  <a:pt x="2159507" y="188976"/>
                </a:lnTo>
                <a:close/>
              </a:path>
              <a:path w="3809999" h="210312">
                <a:moveTo>
                  <a:pt x="2180843" y="164592"/>
                </a:moveTo>
                <a:lnTo>
                  <a:pt x="2176271" y="164592"/>
                </a:lnTo>
                <a:lnTo>
                  <a:pt x="2182367" y="166116"/>
                </a:lnTo>
                <a:lnTo>
                  <a:pt x="2180843" y="164592"/>
                </a:lnTo>
                <a:close/>
              </a:path>
              <a:path w="3809999" h="210312">
                <a:moveTo>
                  <a:pt x="2157983" y="164592"/>
                </a:moveTo>
                <a:lnTo>
                  <a:pt x="2156459" y="166116"/>
                </a:lnTo>
                <a:lnTo>
                  <a:pt x="2156459" y="167640"/>
                </a:lnTo>
                <a:lnTo>
                  <a:pt x="2157983" y="164592"/>
                </a:lnTo>
                <a:close/>
              </a:path>
              <a:path w="3809999" h="210312">
                <a:moveTo>
                  <a:pt x="2154935" y="153924"/>
                </a:moveTo>
                <a:lnTo>
                  <a:pt x="2156459" y="164592"/>
                </a:lnTo>
                <a:lnTo>
                  <a:pt x="2159507" y="163068"/>
                </a:lnTo>
                <a:lnTo>
                  <a:pt x="2177795" y="155448"/>
                </a:lnTo>
                <a:lnTo>
                  <a:pt x="2154935" y="153924"/>
                </a:lnTo>
                <a:close/>
              </a:path>
              <a:path w="3809999" h="210312">
                <a:moveTo>
                  <a:pt x="2185415" y="167640"/>
                </a:moveTo>
                <a:lnTo>
                  <a:pt x="2186504" y="170905"/>
                </a:lnTo>
                <a:lnTo>
                  <a:pt x="2186939" y="169164"/>
                </a:lnTo>
                <a:lnTo>
                  <a:pt x="2191511" y="158496"/>
                </a:lnTo>
                <a:lnTo>
                  <a:pt x="2183891" y="155448"/>
                </a:lnTo>
                <a:lnTo>
                  <a:pt x="2177795" y="155448"/>
                </a:lnTo>
                <a:lnTo>
                  <a:pt x="2159507" y="163068"/>
                </a:lnTo>
                <a:lnTo>
                  <a:pt x="2156459" y="164592"/>
                </a:lnTo>
                <a:lnTo>
                  <a:pt x="2154935" y="153924"/>
                </a:lnTo>
                <a:lnTo>
                  <a:pt x="2150363" y="156972"/>
                </a:lnTo>
                <a:lnTo>
                  <a:pt x="2148839" y="160020"/>
                </a:lnTo>
                <a:lnTo>
                  <a:pt x="2144267" y="164592"/>
                </a:lnTo>
                <a:lnTo>
                  <a:pt x="2142743" y="169164"/>
                </a:lnTo>
                <a:lnTo>
                  <a:pt x="2142743" y="173736"/>
                </a:lnTo>
                <a:lnTo>
                  <a:pt x="2144267" y="181356"/>
                </a:lnTo>
                <a:lnTo>
                  <a:pt x="2147315" y="184404"/>
                </a:lnTo>
                <a:lnTo>
                  <a:pt x="2150363" y="187452"/>
                </a:lnTo>
                <a:lnTo>
                  <a:pt x="2154935" y="188976"/>
                </a:lnTo>
                <a:lnTo>
                  <a:pt x="2154935" y="178308"/>
                </a:lnTo>
                <a:lnTo>
                  <a:pt x="2159507" y="188976"/>
                </a:lnTo>
                <a:lnTo>
                  <a:pt x="2156459" y="178308"/>
                </a:lnTo>
                <a:lnTo>
                  <a:pt x="2153411" y="176784"/>
                </a:lnTo>
                <a:lnTo>
                  <a:pt x="2153411" y="169164"/>
                </a:lnTo>
                <a:lnTo>
                  <a:pt x="2153411" y="172212"/>
                </a:lnTo>
                <a:lnTo>
                  <a:pt x="2153411" y="170688"/>
                </a:lnTo>
                <a:lnTo>
                  <a:pt x="2156459" y="166116"/>
                </a:lnTo>
                <a:lnTo>
                  <a:pt x="2157983" y="164592"/>
                </a:lnTo>
                <a:lnTo>
                  <a:pt x="2180843" y="164592"/>
                </a:lnTo>
                <a:lnTo>
                  <a:pt x="2183891" y="166116"/>
                </a:lnTo>
                <a:lnTo>
                  <a:pt x="2180843" y="164592"/>
                </a:lnTo>
                <a:lnTo>
                  <a:pt x="2185415" y="167640"/>
                </a:lnTo>
                <a:close/>
              </a:path>
              <a:path w="3809999" h="210312">
                <a:moveTo>
                  <a:pt x="2186939" y="173736"/>
                </a:moveTo>
                <a:lnTo>
                  <a:pt x="2186939" y="187452"/>
                </a:lnTo>
                <a:lnTo>
                  <a:pt x="2189987" y="184404"/>
                </a:lnTo>
                <a:lnTo>
                  <a:pt x="2186939" y="172212"/>
                </a:lnTo>
                <a:lnTo>
                  <a:pt x="2186939" y="173736"/>
                </a:lnTo>
                <a:close/>
              </a:path>
              <a:path w="3809999" h="210312">
                <a:moveTo>
                  <a:pt x="2176271" y="190500"/>
                </a:moveTo>
                <a:lnTo>
                  <a:pt x="2180843" y="188976"/>
                </a:lnTo>
                <a:lnTo>
                  <a:pt x="2179319" y="179832"/>
                </a:lnTo>
                <a:lnTo>
                  <a:pt x="2180843" y="188976"/>
                </a:lnTo>
                <a:lnTo>
                  <a:pt x="2186939" y="187452"/>
                </a:lnTo>
                <a:lnTo>
                  <a:pt x="2186939" y="172212"/>
                </a:lnTo>
                <a:lnTo>
                  <a:pt x="2189987" y="184404"/>
                </a:lnTo>
                <a:lnTo>
                  <a:pt x="2193035" y="181356"/>
                </a:lnTo>
                <a:lnTo>
                  <a:pt x="2196083" y="178308"/>
                </a:lnTo>
                <a:lnTo>
                  <a:pt x="2197607" y="170688"/>
                </a:lnTo>
                <a:lnTo>
                  <a:pt x="2196083" y="163068"/>
                </a:lnTo>
                <a:lnTo>
                  <a:pt x="2191511" y="158496"/>
                </a:lnTo>
                <a:lnTo>
                  <a:pt x="2186939" y="169164"/>
                </a:lnTo>
                <a:lnTo>
                  <a:pt x="2186504" y="170905"/>
                </a:lnTo>
                <a:lnTo>
                  <a:pt x="2185415" y="175260"/>
                </a:lnTo>
                <a:lnTo>
                  <a:pt x="2183891" y="176784"/>
                </a:lnTo>
                <a:lnTo>
                  <a:pt x="2180843" y="178308"/>
                </a:lnTo>
                <a:lnTo>
                  <a:pt x="2182367" y="178308"/>
                </a:lnTo>
                <a:lnTo>
                  <a:pt x="2177795" y="179832"/>
                </a:lnTo>
                <a:lnTo>
                  <a:pt x="2161031" y="179832"/>
                </a:lnTo>
                <a:lnTo>
                  <a:pt x="2157983" y="178308"/>
                </a:lnTo>
                <a:lnTo>
                  <a:pt x="2156459" y="178308"/>
                </a:lnTo>
                <a:lnTo>
                  <a:pt x="2159507" y="188976"/>
                </a:lnTo>
                <a:lnTo>
                  <a:pt x="2164079" y="190500"/>
                </a:lnTo>
                <a:lnTo>
                  <a:pt x="2176271" y="190500"/>
                </a:lnTo>
                <a:close/>
              </a:path>
              <a:path w="3809999" h="210312">
                <a:moveTo>
                  <a:pt x="1682495" y="128016"/>
                </a:moveTo>
                <a:lnTo>
                  <a:pt x="1680971" y="132588"/>
                </a:lnTo>
                <a:lnTo>
                  <a:pt x="1682495" y="140208"/>
                </a:lnTo>
                <a:lnTo>
                  <a:pt x="1687067" y="146304"/>
                </a:lnTo>
                <a:lnTo>
                  <a:pt x="1693163" y="150876"/>
                </a:lnTo>
                <a:lnTo>
                  <a:pt x="1693163" y="138684"/>
                </a:lnTo>
                <a:lnTo>
                  <a:pt x="1694687" y="140208"/>
                </a:lnTo>
                <a:lnTo>
                  <a:pt x="1702307" y="152400"/>
                </a:lnTo>
                <a:lnTo>
                  <a:pt x="1708403" y="150876"/>
                </a:lnTo>
                <a:lnTo>
                  <a:pt x="1702307" y="141732"/>
                </a:lnTo>
                <a:lnTo>
                  <a:pt x="1706879" y="140208"/>
                </a:lnTo>
                <a:lnTo>
                  <a:pt x="1701545" y="141541"/>
                </a:lnTo>
                <a:lnTo>
                  <a:pt x="1700783" y="141732"/>
                </a:lnTo>
                <a:lnTo>
                  <a:pt x="1697735" y="141732"/>
                </a:lnTo>
                <a:lnTo>
                  <a:pt x="1694078" y="139293"/>
                </a:lnTo>
                <a:lnTo>
                  <a:pt x="1691639" y="135636"/>
                </a:lnTo>
                <a:lnTo>
                  <a:pt x="1691639" y="134112"/>
                </a:lnTo>
                <a:lnTo>
                  <a:pt x="1693163" y="137160"/>
                </a:lnTo>
                <a:lnTo>
                  <a:pt x="1691639" y="132588"/>
                </a:lnTo>
                <a:lnTo>
                  <a:pt x="1691639" y="129540"/>
                </a:lnTo>
                <a:lnTo>
                  <a:pt x="1690115" y="117348"/>
                </a:lnTo>
                <a:lnTo>
                  <a:pt x="1685543" y="120396"/>
                </a:lnTo>
                <a:lnTo>
                  <a:pt x="1684019" y="124968"/>
                </a:lnTo>
                <a:lnTo>
                  <a:pt x="1682495" y="128016"/>
                </a:lnTo>
                <a:close/>
              </a:path>
              <a:path w="3809999" h="210312">
                <a:moveTo>
                  <a:pt x="1701545" y="141541"/>
                </a:moveTo>
                <a:lnTo>
                  <a:pt x="1696211" y="140208"/>
                </a:lnTo>
                <a:lnTo>
                  <a:pt x="1697735" y="141732"/>
                </a:lnTo>
                <a:lnTo>
                  <a:pt x="1700783" y="141732"/>
                </a:lnTo>
                <a:lnTo>
                  <a:pt x="1701545" y="141541"/>
                </a:lnTo>
                <a:close/>
              </a:path>
              <a:path w="3809999" h="210312">
                <a:moveTo>
                  <a:pt x="1714499" y="147828"/>
                </a:moveTo>
                <a:lnTo>
                  <a:pt x="1720595" y="143256"/>
                </a:lnTo>
                <a:lnTo>
                  <a:pt x="1717547" y="134112"/>
                </a:lnTo>
                <a:lnTo>
                  <a:pt x="1719071" y="131064"/>
                </a:lnTo>
                <a:lnTo>
                  <a:pt x="1722119" y="123444"/>
                </a:lnTo>
                <a:lnTo>
                  <a:pt x="1728215" y="112776"/>
                </a:lnTo>
                <a:lnTo>
                  <a:pt x="1711451" y="112776"/>
                </a:lnTo>
                <a:lnTo>
                  <a:pt x="1717547" y="117348"/>
                </a:lnTo>
                <a:lnTo>
                  <a:pt x="1717548" y="132587"/>
                </a:lnTo>
                <a:lnTo>
                  <a:pt x="1714499" y="135636"/>
                </a:lnTo>
                <a:lnTo>
                  <a:pt x="1709927" y="138684"/>
                </a:lnTo>
                <a:lnTo>
                  <a:pt x="1705355" y="141732"/>
                </a:lnTo>
                <a:lnTo>
                  <a:pt x="1706879" y="140208"/>
                </a:lnTo>
                <a:lnTo>
                  <a:pt x="1702307" y="141732"/>
                </a:lnTo>
                <a:lnTo>
                  <a:pt x="1708403" y="150876"/>
                </a:lnTo>
                <a:lnTo>
                  <a:pt x="1714499" y="147828"/>
                </a:lnTo>
                <a:close/>
              </a:path>
              <a:path w="3809999" h="210312">
                <a:moveTo>
                  <a:pt x="1722119" y="123444"/>
                </a:moveTo>
                <a:lnTo>
                  <a:pt x="1719071" y="131064"/>
                </a:lnTo>
                <a:lnTo>
                  <a:pt x="1717547" y="134112"/>
                </a:lnTo>
                <a:lnTo>
                  <a:pt x="1720595" y="143256"/>
                </a:lnTo>
                <a:lnTo>
                  <a:pt x="1728215" y="137160"/>
                </a:lnTo>
                <a:lnTo>
                  <a:pt x="1728215" y="112776"/>
                </a:lnTo>
                <a:lnTo>
                  <a:pt x="1722119" y="123444"/>
                </a:lnTo>
                <a:close/>
              </a:path>
              <a:path w="3809999" h="210312">
                <a:moveTo>
                  <a:pt x="1711451" y="112776"/>
                </a:moveTo>
                <a:lnTo>
                  <a:pt x="1705355" y="112776"/>
                </a:lnTo>
                <a:lnTo>
                  <a:pt x="1699259" y="114300"/>
                </a:lnTo>
                <a:lnTo>
                  <a:pt x="1696211" y="124968"/>
                </a:lnTo>
                <a:lnTo>
                  <a:pt x="1694687" y="115824"/>
                </a:lnTo>
                <a:lnTo>
                  <a:pt x="1690115" y="117348"/>
                </a:lnTo>
                <a:lnTo>
                  <a:pt x="1691639" y="129540"/>
                </a:lnTo>
                <a:lnTo>
                  <a:pt x="1691639" y="132588"/>
                </a:lnTo>
                <a:lnTo>
                  <a:pt x="1691639" y="131064"/>
                </a:lnTo>
                <a:lnTo>
                  <a:pt x="1693163" y="128016"/>
                </a:lnTo>
                <a:lnTo>
                  <a:pt x="1694687" y="126492"/>
                </a:lnTo>
                <a:lnTo>
                  <a:pt x="1697735" y="124968"/>
                </a:lnTo>
                <a:lnTo>
                  <a:pt x="1700783" y="123444"/>
                </a:lnTo>
                <a:lnTo>
                  <a:pt x="1717548" y="123443"/>
                </a:lnTo>
                <a:lnTo>
                  <a:pt x="1717547" y="117348"/>
                </a:lnTo>
                <a:lnTo>
                  <a:pt x="1711451" y="112776"/>
                </a:lnTo>
                <a:close/>
              </a:path>
              <a:path w="3809999" h="210312">
                <a:moveTo>
                  <a:pt x="1693163" y="138684"/>
                </a:moveTo>
                <a:lnTo>
                  <a:pt x="1693163" y="150876"/>
                </a:lnTo>
                <a:lnTo>
                  <a:pt x="1702307" y="152400"/>
                </a:lnTo>
                <a:lnTo>
                  <a:pt x="1694687" y="140208"/>
                </a:lnTo>
                <a:lnTo>
                  <a:pt x="1693163" y="138684"/>
                </a:lnTo>
                <a:close/>
              </a:path>
              <a:path w="3809999" h="210312">
                <a:moveTo>
                  <a:pt x="2342387" y="137160"/>
                </a:moveTo>
                <a:lnTo>
                  <a:pt x="2337815" y="137160"/>
                </a:lnTo>
                <a:lnTo>
                  <a:pt x="2331719" y="134112"/>
                </a:lnTo>
                <a:lnTo>
                  <a:pt x="2333243" y="134112"/>
                </a:lnTo>
                <a:lnTo>
                  <a:pt x="2327147" y="129540"/>
                </a:lnTo>
                <a:lnTo>
                  <a:pt x="2322575" y="123444"/>
                </a:lnTo>
                <a:lnTo>
                  <a:pt x="2322575" y="126492"/>
                </a:lnTo>
                <a:lnTo>
                  <a:pt x="2327147" y="143256"/>
                </a:lnTo>
                <a:lnTo>
                  <a:pt x="2333243" y="146304"/>
                </a:lnTo>
                <a:lnTo>
                  <a:pt x="2336291" y="137160"/>
                </a:lnTo>
                <a:lnTo>
                  <a:pt x="2340863" y="147828"/>
                </a:lnTo>
                <a:lnTo>
                  <a:pt x="2346959" y="146304"/>
                </a:lnTo>
                <a:lnTo>
                  <a:pt x="2345435" y="137160"/>
                </a:lnTo>
                <a:lnTo>
                  <a:pt x="2342387" y="137160"/>
                </a:lnTo>
                <a:close/>
              </a:path>
              <a:path w="3809999" h="210312">
                <a:moveTo>
                  <a:pt x="2342387" y="83820"/>
                </a:moveTo>
                <a:lnTo>
                  <a:pt x="2345435" y="83820"/>
                </a:lnTo>
                <a:lnTo>
                  <a:pt x="2347830" y="85126"/>
                </a:lnTo>
                <a:lnTo>
                  <a:pt x="2350007" y="88392"/>
                </a:lnTo>
                <a:lnTo>
                  <a:pt x="2350007" y="86868"/>
                </a:lnTo>
                <a:lnTo>
                  <a:pt x="2353055" y="91440"/>
                </a:lnTo>
                <a:lnTo>
                  <a:pt x="2351531" y="89916"/>
                </a:lnTo>
                <a:lnTo>
                  <a:pt x="2354579" y="94488"/>
                </a:lnTo>
                <a:lnTo>
                  <a:pt x="2354579" y="99060"/>
                </a:lnTo>
                <a:lnTo>
                  <a:pt x="2356008" y="110490"/>
                </a:lnTo>
                <a:lnTo>
                  <a:pt x="2356103" y="109728"/>
                </a:lnTo>
                <a:lnTo>
                  <a:pt x="2357627" y="80772"/>
                </a:lnTo>
                <a:lnTo>
                  <a:pt x="2354579" y="76200"/>
                </a:lnTo>
                <a:lnTo>
                  <a:pt x="2348483" y="73152"/>
                </a:lnTo>
                <a:lnTo>
                  <a:pt x="2348483" y="85344"/>
                </a:lnTo>
                <a:lnTo>
                  <a:pt x="2346959" y="83820"/>
                </a:lnTo>
                <a:lnTo>
                  <a:pt x="2348483" y="73152"/>
                </a:lnTo>
                <a:lnTo>
                  <a:pt x="2340863" y="73152"/>
                </a:lnTo>
                <a:lnTo>
                  <a:pt x="2336291" y="83820"/>
                </a:lnTo>
                <a:lnTo>
                  <a:pt x="2334767" y="74676"/>
                </a:lnTo>
                <a:lnTo>
                  <a:pt x="2327147" y="77724"/>
                </a:lnTo>
                <a:lnTo>
                  <a:pt x="2324099" y="79248"/>
                </a:lnTo>
                <a:lnTo>
                  <a:pt x="2321051" y="82296"/>
                </a:lnTo>
                <a:lnTo>
                  <a:pt x="2318003" y="86868"/>
                </a:lnTo>
                <a:lnTo>
                  <a:pt x="2313431" y="92964"/>
                </a:lnTo>
                <a:lnTo>
                  <a:pt x="2313431" y="129540"/>
                </a:lnTo>
                <a:lnTo>
                  <a:pt x="2321051" y="137160"/>
                </a:lnTo>
                <a:lnTo>
                  <a:pt x="2327147" y="143256"/>
                </a:lnTo>
                <a:lnTo>
                  <a:pt x="2322575" y="126492"/>
                </a:lnTo>
                <a:lnTo>
                  <a:pt x="2322575" y="94488"/>
                </a:lnTo>
                <a:lnTo>
                  <a:pt x="2322575" y="123444"/>
                </a:lnTo>
                <a:lnTo>
                  <a:pt x="2322575" y="97536"/>
                </a:lnTo>
                <a:lnTo>
                  <a:pt x="2325623" y="92964"/>
                </a:lnTo>
                <a:lnTo>
                  <a:pt x="2328671" y="89916"/>
                </a:lnTo>
                <a:lnTo>
                  <a:pt x="2331719" y="86868"/>
                </a:lnTo>
                <a:lnTo>
                  <a:pt x="2330195" y="88392"/>
                </a:lnTo>
                <a:lnTo>
                  <a:pt x="2333243" y="85344"/>
                </a:lnTo>
                <a:lnTo>
                  <a:pt x="2333243" y="86868"/>
                </a:lnTo>
                <a:lnTo>
                  <a:pt x="2337815" y="83820"/>
                </a:lnTo>
                <a:lnTo>
                  <a:pt x="2342387" y="83820"/>
                </a:lnTo>
                <a:close/>
              </a:path>
              <a:path w="3809999" h="210312">
                <a:moveTo>
                  <a:pt x="2356008" y="110490"/>
                </a:moveTo>
                <a:lnTo>
                  <a:pt x="2354579" y="121920"/>
                </a:lnTo>
                <a:lnTo>
                  <a:pt x="2354579" y="120396"/>
                </a:lnTo>
                <a:lnTo>
                  <a:pt x="2353055" y="126492"/>
                </a:lnTo>
                <a:lnTo>
                  <a:pt x="2353055" y="124968"/>
                </a:lnTo>
                <a:lnTo>
                  <a:pt x="2351531" y="131064"/>
                </a:lnTo>
                <a:lnTo>
                  <a:pt x="2351531" y="129540"/>
                </a:lnTo>
                <a:lnTo>
                  <a:pt x="2350007" y="134112"/>
                </a:lnTo>
                <a:lnTo>
                  <a:pt x="2350007" y="132588"/>
                </a:lnTo>
                <a:lnTo>
                  <a:pt x="2346959" y="135636"/>
                </a:lnTo>
                <a:lnTo>
                  <a:pt x="2348483" y="135636"/>
                </a:lnTo>
                <a:lnTo>
                  <a:pt x="2343911" y="137160"/>
                </a:lnTo>
                <a:lnTo>
                  <a:pt x="2345435" y="137160"/>
                </a:lnTo>
                <a:lnTo>
                  <a:pt x="2346959" y="146304"/>
                </a:lnTo>
                <a:lnTo>
                  <a:pt x="2353055" y="143256"/>
                </a:lnTo>
                <a:lnTo>
                  <a:pt x="2357627" y="140208"/>
                </a:lnTo>
                <a:lnTo>
                  <a:pt x="2356103" y="111252"/>
                </a:lnTo>
                <a:lnTo>
                  <a:pt x="2357627" y="140208"/>
                </a:lnTo>
                <a:lnTo>
                  <a:pt x="2360675" y="135636"/>
                </a:lnTo>
                <a:lnTo>
                  <a:pt x="2363723" y="129540"/>
                </a:lnTo>
                <a:lnTo>
                  <a:pt x="2365247" y="123444"/>
                </a:lnTo>
                <a:lnTo>
                  <a:pt x="2366771" y="111252"/>
                </a:lnTo>
                <a:lnTo>
                  <a:pt x="2365247" y="97536"/>
                </a:lnTo>
                <a:lnTo>
                  <a:pt x="2363723" y="91440"/>
                </a:lnTo>
                <a:lnTo>
                  <a:pt x="2360675" y="85344"/>
                </a:lnTo>
                <a:lnTo>
                  <a:pt x="2357627" y="80772"/>
                </a:lnTo>
                <a:lnTo>
                  <a:pt x="2356103" y="109728"/>
                </a:lnTo>
                <a:lnTo>
                  <a:pt x="2356008" y="110490"/>
                </a:lnTo>
                <a:close/>
              </a:path>
              <a:path w="3809999" h="210312">
                <a:moveTo>
                  <a:pt x="804671" y="86868"/>
                </a:moveTo>
                <a:lnTo>
                  <a:pt x="804671" y="88392"/>
                </a:lnTo>
                <a:lnTo>
                  <a:pt x="806849" y="85126"/>
                </a:lnTo>
                <a:lnTo>
                  <a:pt x="807719" y="83820"/>
                </a:lnTo>
                <a:lnTo>
                  <a:pt x="809243" y="83820"/>
                </a:lnTo>
                <a:lnTo>
                  <a:pt x="813815" y="82296"/>
                </a:lnTo>
                <a:lnTo>
                  <a:pt x="814577" y="82486"/>
                </a:lnTo>
                <a:lnTo>
                  <a:pt x="819911" y="83820"/>
                </a:lnTo>
                <a:lnTo>
                  <a:pt x="815339" y="82296"/>
                </a:lnTo>
                <a:lnTo>
                  <a:pt x="813815" y="73152"/>
                </a:lnTo>
                <a:lnTo>
                  <a:pt x="807719" y="73152"/>
                </a:lnTo>
                <a:lnTo>
                  <a:pt x="806195" y="85344"/>
                </a:lnTo>
                <a:lnTo>
                  <a:pt x="804671" y="86868"/>
                </a:lnTo>
                <a:close/>
              </a:path>
              <a:path w="3809999" h="210312">
                <a:moveTo>
                  <a:pt x="800099" y="99060"/>
                </a:moveTo>
                <a:lnTo>
                  <a:pt x="801623" y="94488"/>
                </a:lnTo>
                <a:lnTo>
                  <a:pt x="803147" y="89916"/>
                </a:lnTo>
                <a:lnTo>
                  <a:pt x="803147" y="91440"/>
                </a:lnTo>
                <a:lnTo>
                  <a:pt x="804671" y="86868"/>
                </a:lnTo>
                <a:lnTo>
                  <a:pt x="806195" y="85344"/>
                </a:lnTo>
                <a:lnTo>
                  <a:pt x="807719" y="73152"/>
                </a:lnTo>
                <a:lnTo>
                  <a:pt x="801623" y="76200"/>
                </a:lnTo>
                <a:lnTo>
                  <a:pt x="797051" y="80772"/>
                </a:lnTo>
                <a:lnTo>
                  <a:pt x="794003" y="85344"/>
                </a:lnTo>
                <a:lnTo>
                  <a:pt x="790955" y="91440"/>
                </a:lnTo>
                <a:lnTo>
                  <a:pt x="789431" y="97536"/>
                </a:lnTo>
                <a:lnTo>
                  <a:pt x="789431" y="103632"/>
                </a:lnTo>
                <a:lnTo>
                  <a:pt x="787907" y="109728"/>
                </a:lnTo>
                <a:lnTo>
                  <a:pt x="789431" y="121920"/>
                </a:lnTo>
                <a:lnTo>
                  <a:pt x="790955" y="129540"/>
                </a:lnTo>
                <a:lnTo>
                  <a:pt x="794003" y="134112"/>
                </a:lnTo>
                <a:lnTo>
                  <a:pt x="797051" y="140208"/>
                </a:lnTo>
                <a:lnTo>
                  <a:pt x="801623" y="144780"/>
                </a:lnTo>
                <a:lnTo>
                  <a:pt x="806195" y="146304"/>
                </a:lnTo>
                <a:lnTo>
                  <a:pt x="813815" y="147828"/>
                </a:lnTo>
                <a:lnTo>
                  <a:pt x="809243" y="137160"/>
                </a:lnTo>
                <a:lnTo>
                  <a:pt x="810767" y="137160"/>
                </a:lnTo>
                <a:lnTo>
                  <a:pt x="806195" y="135636"/>
                </a:lnTo>
                <a:lnTo>
                  <a:pt x="807719" y="135636"/>
                </a:lnTo>
                <a:lnTo>
                  <a:pt x="804671" y="132588"/>
                </a:lnTo>
                <a:lnTo>
                  <a:pt x="804671" y="134112"/>
                </a:lnTo>
                <a:lnTo>
                  <a:pt x="801623" y="129540"/>
                </a:lnTo>
                <a:lnTo>
                  <a:pt x="803147" y="131064"/>
                </a:lnTo>
                <a:lnTo>
                  <a:pt x="800099" y="124968"/>
                </a:lnTo>
                <a:lnTo>
                  <a:pt x="801623" y="126492"/>
                </a:lnTo>
                <a:lnTo>
                  <a:pt x="800099" y="120396"/>
                </a:lnTo>
                <a:lnTo>
                  <a:pt x="800099" y="121920"/>
                </a:lnTo>
                <a:lnTo>
                  <a:pt x="798575" y="109728"/>
                </a:lnTo>
                <a:lnTo>
                  <a:pt x="798575" y="103632"/>
                </a:lnTo>
                <a:lnTo>
                  <a:pt x="800099" y="99060"/>
                </a:lnTo>
                <a:close/>
              </a:path>
              <a:path w="3809999" h="210312">
                <a:moveTo>
                  <a:pt x="798575" y="103632"/>
                </a:moveTo>
                <a:lnTo>
                  <a:pt x="798575" y="109728"/>
                </a:lnTo>
                <a:lnTo>
                  <a:pt x="798575" y="105156"/>
                </a:lnTo>
                <a:lnTo>
                  <a:pt x="800099" y="99060"/>
                </a:lnTo>
                <a:lnTo>
                  <a:pt x="798575" y="103632"/>
                </a:lnTo>
                <a:close/>
              </a:path>
              <a:path w="3809999" h="210312">
                <a:moveTo>
                  <a:pt x="807719" y="83820"/>
                </a:moveTo>
                <a:lnTo>
                  <a:pt x="806849" y="85126"/>
                </a:lnTo>
                <a:lnTo>
                  <a:pt x="810767" y="83820"/>
                </a:lnTo>
                <a:lnTo>
                  <a:pt x="807719" y="83820"/>
                </a:lnTo>
                <a:close/>
              </a:path>
              <a:path w="3809999" h="210312">
                <a:moveTo>
                  <a:pt x="827531" y="89916"/>
                </a:moveTo>
                <a:lnTo>
                  <a:pt x="832104" y="95630"/>
                </a:lnTo>
                <a:lnTo>
                  <a:pt x="832103" y="92964"/>
                </a:lnTo>
                <a:lnTo>
                  <a:pt x="833627" y="97536"/>
                </a:lnTo>
                <a:lnTo>
                  <a:pt x="833627" y="123444"/>
                </a:lnTo>
                <a:lnTo>
                  <a:pt x="832103" y="126492"/>
                </a:lnTo>
                <a:lnTo>
                  <a:pt x="832104" y="125729"/>
                </a:lnTo>
                <a:lnTo>
                  <a:pt x="830579" y="128016"/>
                </a:lnTo>
                <a:lnTo>
                  <a:pt x="830579" y="126492"/>
                </a:lnTo>
                <a:lnTo>
                  <a:pt x="827531" y="131064"/>
                </a:lnTo>
                <a:lnTo>
                  <a:pt x="824483" y="132588"/>
                </a:lnTo>
                <a:lnTo>
                  <a:pt x="822959" y="134112"/>
                </a:lnTo>
                <a:lnTo>
                  <a:pt x="819911" y="135636"/>
                </a:lnTo>
                <a:lnTo>
                  <a:pt x="821435" y="135636"/>
                </a:lnTo>
                <a:lnTo>
                  <a:pt x="824483" y="144780"/>
                </a:lnTo>
                <a:lnTo>
                  <a:pt x="827531" y="143256"/>
                </a:lnTo>
                <a:lnTo>
                  <a:pt x="830579" y="140208"/>
                </a:lnTo>
                <a:lnTo>
                  <a:pt x="833627" y="137160"/>
                </a:lnTo>
                <a:lnTo>
                  <a:pt x="838199" y="134112"/>
                </a:lnTo>
                <a:lnTo>
                  <a:pt x="842771" y="128016"/>
                </a:lnTo>
                <a:lnTo>
                  <a:pt x="842771" y="91440"/>
                </a:lnTo>
                <a:lnTo>
                  <a:pt x="835151" y="83820"/>
                </a:lnTo>
                <a:lnTo>
                  <a:pt x="829055" y="77724"/>
                </a:lnTo>
                <a:lnTo>
                  <a:pt x="821435" y="74676"/>
                </a:lnTo>
                <a:lnTo>
                  <a:pt x="813815" y="73152"/>
                </a:lnTo>
                <a:lnTo>
                  <a:pt x="815339" y="82296"/>
                </a:lnTo>
                <a:lnTo>
                  <a:pt x="819911" y="83820"/>
                </a:lnTo>
                <a:lnTo>
                  <a:pt x="818387" y="83820"/>
                </a:lnTo>
                <a:lnTo>
                  <a:pt x="822959" y="86868"/>
                </a:lnTo>
                <a:lnTo>
                  <a:pt x="822959" y="85344"/>
                </a:lnTo>
                <a:lnTo>
                  <a:pt x="827531" y="89916"/>
                </a:lnTo>
                <a:close/>
              </a:path>
              <a:path w="3809999" h="210312">
                <a:moveTo>
                  <a:pt x="832104" y="95630"/>
                </a:moveTo>
                <a:lnTo>
                  <a:pt x="832103" y="126492"/>
                </a:lnTo>
                <a:lnTo>
                  <a:pt x="833627" y="123444"/>
                </a:lnTo>
                <a:lnTo>
                  <a:pt x="833627" y="97536"/>
                </a:lnTo>
                <a:lnTo>
                  <a:pt x="832103" y="92964"/>
                </a:lnTo>
                <a:lnTo>
                  <a:pt x="832104" y="95630"/>
                </a:lnTo>
                <a:close/>
              </a:path>
              <a:path w="3809999" h="210312">
                <a:moveTo>
                  <a:pt x="810767" y="137160"/>
                </a:moveTo>
                <a:lnTo>
                  <a:pt x="809243" y="137160"/>
                </a:lnTo>
                <a:lnTo>
                  <a:pt x="813815" y="147828"/>
                </a:lnTo>
                <a:lnTo>
                  <a:pt x="819911" y="146304"/>
                </a:lnTo>
                <a:lnTo>
                  <a:pt x="824483" y="144780"/>
                </a:lnTo>
                <a:lnTo>
                  <a:pt x="821435" y="135636"/>
                </a:lnTo>
                <a:lnTo>
                  <a:pt x="819911" y="135636"/>
                </a:lnTo>
                <a:lnTo>
                  <a:pt x="818387" y="137160"/>
                </a:lnTo>
                <a:lnTo>
                  <a:pt x="819911" y="135636"/>
                </a:lnTo>
                <a:lnTo>
                  <a:pt x="816863" y="137160"/>
                </a:lnTo>
                <a:lnTo>
                  <a:pt x="810767" y="137160"/>
                </a:lnTo>
                <a:close/>
              </a:path>
              <a:path w="3809999" h="210312">
                <a:moveTo>
                  <a:pt x="3374135" y="137160"/>
                </a:moveTo>
                <a:lnTo>
                  <a:pt x="3375659" y="137160"/>
                </a:lnTo>
                <a:lnTo>
                  <a:pt x="3372002" y="134721"/>
                </a:lnTo>
                <a:lnTo>
                  <a:pt x="3369563" y="131064"/>
                </a:lnTo>
                <a:lnTo>
                  <a:pt x="3369563" y="132588"/>
                </a:lnTo>
                <a:lnTo>
                  <a:pt x="3368039" y="126492"/>
                </a:lnTo>
                <a:lnTo>
                  <a:pt x="3368039" y="128016"/>
                </a:lnTo>
                <a:lnTo>
                  <a:pt x="3366515" y="121920"/>
                </a:lnTo>
                <a:lnTo>
                  <a:pt x="3366515" y="123444"/>
                </a:lnTo>
                <a:lnTo>
                  <a:pt x="3364991" y="115824"/>
                </a:lnTo>
                <a:lnTo>
                  <a:pt x="3364991" y="141732"/>
                </a:lnTo>
                <a:lnTo>
                  <a:pt x="3369563" y="146304"/>
                </a:lnTo>
                <a:lnTo>
                  <a:pt x="3377183" y="147828"/>
                </a:lnTo>
                <a:lnTo>
                  <a:pt x="3371087" y="134112"/>
                </a:lnTo>
                <a:lnTo>
                  <a:pt x="3372611" y="135636"/>
                </a:lnTo>
                <a:lnTo>
                  <a:pt x="3374135" y="137160"/>
                </a:lnTo>
                <a:close/>
              </a:path>
              <a:path w="3809999" h="210312">
                <a:moveTo>
                  <a:pt x="3378707" y="82296"/>
                </a:moveTo>
                <a:lnTo>
                  <a:pt x="3384803" y="80772"/>
                </a:lnTo>
                <a:lnTo>
                  <a:pt x="3390899" y="82296"/>
                </a:lnTo>
                <a:lnTo>
                  <a:pt x="3389375" y="82296"/>
                </a:lnTo>
                <a:lnTo>
                  <a:pt x="3393947" y="83820"/>
                </a:lnTo>
                <a:lnTo>
                  <a:pt x="3393947" y="82296"/>
                </a:lnTo>
                <a:lnTo>
                  <a:pt x="3396995" y="85344"/>
                </a:lnTo>
                <a:lnTo>
                  <a:pt x="3400043" y="89916"/>
                </a:lnTo>
                <a:lnTo>
                  <a:pt x="3404615" y="77724"/>
                </a:lnTo>
                <a:lnTo>
                  <a:pt x="3398519" y="74676"/>
                </a:lnTo>
                <a:lnTo>
                  <a:pt x="3392423" y="71628"/>
                </a:lnTo>
                <a:lnTo>
                  <a:pt x="3377183" y="71628"/>
                </a:lnTo>
                <a:lnTo>
                  <a:pt x="3371087" y="74676"/>
                </a:lnTo>
                <a:lnTo>
                  <a:pt x="3366515" y="77724"/>
                </a:lnTo>
                <a:lnTo>
                  <a:pt x="3361943" y="82296"/>
                </a:lnTo>
                <a:lnTo>
                  <a:pt x="3358895" y="88392"/>
                </a:lnTo>
                <a:lnTo>
                  <a:pt x="3355847" y="94488"/>
                </a:lnTo>
                <a:lnTo>
                  <a:pt x="3355847" y="102108"/>
                </a:lnTo>
                <a:lnTo>
                  <a:pt x="3354323" y="109728"/>
                </a:lnTo>
                <a:lnTo>
                  <a:pt x="3355847" y="117348"/>
                </a:lnTo>
                <a:lnTo>
                  <a:pt x="3355847" y="124968"/>
                </a:lnTo>
                <a:lnTo>
                  <a:pt x="3357371" y="131064"/>
                </a:lnTo>
                <a:lnTo>
                  <a:pt x="3360419" y="137160"/>
                </a:lnTo>
                <a:lnTo>
                  <a:pt x="3364991" y="141732"/>
                </a:lnTo>
                <a:lnTo>
                  <a:pt x="3364991" y="103632"/>
                </a:lnTo>
                <a:lnTo>
                  <a:pt x="3366515" y="96012"/>
                </a:lnTo>
                <a:lnTo>
                  <a:pt x="3364991" y="102108"/>
                </a:lnTo>
                <a:lnTo>
                  <a:pt x="3366515" y="96012"/>
                </a:lnTo>
                <a:lnTo>
                  <a:pt x="3366515" y="97536"/>
                </a:lnTo>
                <a:lnTo>
                  <a:pt x="3368039" y="91440"/>
                </a:lnTo>
                <a:lnTo>
                  <a:pt x="3368039" y="92964"/>
                </a:lnTo>
                <a:lnTo>
                  <a:pt x="3371087" y="88392"/>
                </a:lnTo>
                <a:lnTo>
                  <a:pt x="3369563" y="88392"/>
                </a:lnTo>
                <a:lnTo>
                  <a:pt x="3372611" y="85344"/>
                </a:lnTo>
                <a:lnTo>
                  <a:pt x="3377183" y="82296"/>
                </a:lnTo>
                <a:lnTo>
                  <a:pt x="3375659" y="83820"/>
                </a:lnTo>
                <a:lnTo>
                  <a:pt x="3380231" y="82296"/>
                </a:lnTo>
                <a:lnTo>
                  <a:pt x="3378707" y="82296"/>
                </a:lnTo>
                <a:close/>
              </a:path>
              <a:path w="3809999" h="210312">
                <a:moveTo>
                  <a:pt x="3396995" y="134112"/>
                </a:moveTo>
                <a:lnTo>
                  <a:pt x="3398519" y="132588"/>
                </a:lnTo>
                <a:lnTo>
                  <a:pt x="3398519" y="131064"/>
                </a:lnTo>
                <a:lnTo>
                  <a:pt x="3396081" y="134721"/>
                </a:lnTo>
                <a:lnTo>
                  <a:pt x="3395471" y="135636"/>
                </a:lnTo>
                <a:lnTo>
                  <a:pt x="3396995" y="134112"/>
                </a:lnTo>
                <a:close/>
              </a:path>
              <a:path w="3809999" h="210312">
                <a:moveTo>
                  <a:pt x="3413759" y="109728"/>
                </a:moveTo>
                <a:lnTo>
                  <a:pt x="3413759" y="102108"/>
                </a:lnTo>
                <a:lnTo>
                  <a:pt x="3412235" y="96012"/>
                </a:lnTo>
                <a:lnTo>
                  <a:pt x="3410711" y="89916"/>
                </a:lnTo>
                <a:lnTo>
                  <a:pt x="3407663" y="83820"/>
                </a:lnTo>
                <a:lnTo>
                  <a:pt x="3404615" y="77724"/>
                </a:lnTo>
                <a:lnTo>
                  <a:pt x="3400043" y="89916"/>
                </a:lnTo>
                <a:lnTo>
                  <a:pt x="3398519" y="88392"/>
                </a:lnTo>
                <a:lnTo>
                  <a:pt x="3401567" y="92964"/>
                </a:lnTo>
                <a:lnTo>
                  <a:pt x="3403091" y="97536"/>
                </a:lnTo>
                <a:lnTo>
                  <a:pt x="3403091" y="103632"/>
                </a:lnTo>
                <a:lnTo>
                  <a:pt x="3404463" y="110490"/>
                </a:lnTo>
                <a:lnTo>
                  <a:pt x="3403091" y="117348"/>
                </a:lnTo>
                <a:lnTo>
                  <a:pt x="3403091" y="123444"/>
                </a:lnTo>
                <a:lnTo>
                  <a:pt x="3401567" y="128016"/>
                </a:lnTo>
                <a:lnTo>
                  <a:pt x="3398519" y="132588"/>
                </a:lnTo>
                <a:lnTo>
                  <a:pt x="3396995" y="134112"/>
                </a:lnTo>
                <a:lnTo>
                  <a:pt x="3395471" y="135636"/>
                </a:lnTo>
                <a:lnTo>
                  <a:pt x="3396081" y="134721"/>
                </a:lnTo>
                <a:lnTo>
                  <a:pt x="3392423" y="137160"/>
                </a:lnTo>
                <a:lnTo>
                  <a:pt x="3393947" y="137160"/>
                </a:lnTo>
                <a:lnTo>
                  <a:pt x="3389375" y="138684"/>
                </a:lnTo>
                <a:lnTo>
                  <a:pt x="3380231" y="138684"/>
                </a:lnTo>
                <a:lnTo>
                  <a:pt x="3374135" y="137160"/>
                </a:lnTo>
                <a:lnTo>
                  <a:pt x="3372611" y="135636"/>
                </a:lnTo>
                <a:lnTo>
                  <a:pt x="3371087" y="134112"/>
                </a:lnTo>
                <a:lnTo>
                  <a:pt x="3377183" y="147828"/>
                </a:lnTo>
                <a:lnTo>
                  <a:pt x="3378707" y="138684"/>
                </a:lnTo>
                <a:lnTo>
                  <a:pt x="3384803" y="149352"/>
                </a:lnTo>
                <a:lnTo>
                  <a:pt x="3390899" y="147828"/>
                </a:lnTo>
                <a:lnTo>
                  <a:pt x="3396995" y="146304"/>
                </a:lnTo>
                <a:lnTo>
                  <a:pt x="3403091" y="143256"/>
                </a:lnTo>
                <a:lnTo>
                  <a:pt x="3407663" y="138684"/>
                </a:lnTo>
                <a:lnTo>
                  <a:pt x="3404615" y="109728"/>
                </a:lnTo>
                <a:lnTo>
                  <a:pt x="3404615" y="111252"/>
                </a:lnTo>
                <a:lnTo>
                  <a:pt x="3404615" y="109728"/>
                </a:lnTo>
                <a:lnTo>
                  <a:pt x="3407663" y="138684"/>
                </a:lnTo>
                <a:lnTo>
                  <a:pt x="3410711" y="132588"/>
                </a:lnTo>
                <a:lnTo>
                  <a:pt x="3412235" y="124968"/>
                </a:lnTo>
                <a:lnTo>
                  <a:pt x="3413759" y="118872"/>
                </a:lnTo>
                <a:lnTo>
                  <a:pt x="3413759" y="109728"/>
                </a:lnTo>
                <a:close/>
              </a:path>
              <a:path w="3809999" h="210312">
                <a:moveTo>
                  <a:pt x="2531363" y="137160"/>
                </a:moveTo>
                <a:lnTo>
                  <a:pt x="2532887" y="137160"/>
                </a:lnTo>
                <a:lnTo>
                  <a:pt x="2529230" y="134721"/>
                </a:lnTo>
                <a:lnTo>
                  <a:pt x="2526791" y="131064"/>
                </a:lnTo>
                <a:lnTo>
                  <a:pt x="2526791" y="132588"/>
                </a:lnTo>
                <a:lnTo>
                  <a:pt x="2525267" y="126492"/>
                </a:lnTo>
                <a:lnTo>
                  <a:pt x="2525267" y="128016"/>
                </a:lnTo>
                <a:lnTo>
                  <a:pt x="2523743" y="121920"/>
                </a:lnTo>
                <a:lnTo>
                  <a:pt x="2523743" y="123444"/>
                </a:lnTo>
                <a:lnTo>
                  <a:pt x="2522219" y="115824"/>
                </a:lnTo>
                <a:lnTo>
                  <a:pt x="2522219" y="141732"/>
                </a:lnTo>
                <a:lnTo>
                  <a:pt x="2526791" y="146304"/>
                </a:lnTo>
                <a:lnTo>
                  <a:pt x="2534411" y="147828"/>
                </a:lnTo>
                <a:lnTo>
                  <a:pt x="2528315" y="134112"/>
                </a:lnTo>
                <a:lnTo>
                  <a:pt x="2529839" y="135636"/>
                </a:lnTo>
                <a:lnTo>
                  <a:pt x="2531363" y="137160"/>
                </a:lnTo>
                <a:close/>
              </a:path>
              <a:path w="3809999" h="210312">
                <a:moveTo>
                  <a:pt x="2535935" y="82296"/>
                </a:moveTo>
                <a:lnTo>
                  <a:pt x="2542031" y="80772"/>
                </a:lnTo>
                <a:lnTo>
                  <a:pt x="2548127" y="82296"/>
                </a:lnTo>
                <a:lnTo>
                  <a:pt x="2546603" y="82296"/>
                </a:lnTo>
                <a:lnTo>
                  <a:pt x="2551175" y="83820"/>
                </a:lnTo>
                <a:lnTo>
                  <a:pt x="2551175" y="82296"/>
                </a:lnTo>
                <a:lnTo>
                  <a:pt x="2554223" y="85344"/>
                </a:lnTo>
                <a:lnTo>
                  <a:pt x="2557271" y="89916"/>
                </a:lnTo>
                <a:lnTo>
                  <a:pt x="2561843" y="77724"/>
                </a:lnTo>
                <a:lnTo>
                  <a:pt x="2555747" y="74676"/>
                </a:lnTo>
                <a:lnTo>
                  <a:pt x="2549651" y="71628"/>
                </a:lnTo>
                <a:lnTo>
                  <a:pt x="2534411" y="71628"/>
                </a:lnTo>
                <a:lnTo>
                  <a:pt x="2528315" y="74676"/>
                </a:lnTo>
                <a:lnTo>
                  <a:pt x="2523743" y="77724"/>
                </a:lnTo>
                <a:lnTo>
                  <a:pt x="2519171" y="82296"/>
                </a:lnTo>
                <a:lnTo>
                  <a:pt x="2516123" y="88392"/>
                </a:lnTo>
                <a:lnTo>
                  <a:pt x="2513075" y="94488"/>
                </a:lnTo>
                <a:lnTo>
                  <a:pt x="2513075" y="102108"/>
                </a:lnTo>
                <a:lnTo>
                  <a:pt x="2511551" y="109728"/>
                </a:lnTo>
                <a:lnTo>
                  <a:pt x="2513075" y="117348"/>
                </a:lnTo>
                <a:lnTo>
                  <a:pt x="2513075" y="124968"/>
                </a:lnTo>
                <a:lnTo>
                  <a:pt x="2514599" y="131064"/>
                </a:lnTo>
                <a:lnTo>
                  <a:pt x="2517647" y="137160"/>
                </a:lnTo>
                <a:lnTo>
                  <a:pt x="2522219" y="141732"/>
                </a:lnTo>
                <a:lnTo>
                  <a:pt x="2522219" y="103632"/>
                </a:lnTo>
                <a:lnTo>
                  <a:pt x="2523743" y="96012"/>
                </a:lnTo>
                <a:lnTo>
                  <a:pt x="2522219" y="102108"/>
                </a:lnTo>
                <a:lnTo>
                  <a:pt x="2523743" y="96012"/>
                </a:lnTo>
                <a:lnTo>
                  <a:pt x="2523743" y="97536"/>
                </a:lnTo>
                <a:lnTo>
                  <a:pt x="2525267" y="91440"/>
                </a:lnTo>
                <a:lnTo>
                  <a:pt x="2525267" y="92964"/>
                </a:lnTo>
                <a:lnTo>
                  <a:pt x="2528315" y="88392"/>
                </a:lnTo>
                <a:lnTo>
                  <a:pt x="2526791" y="88392"/>
                </a:lnTo>
                <a:lnTo>
                  <a:pt x="2529839" y="85344"/>
                </a:lnTo>
                <a:lnTo>
                  <a:pt x="2534411" y="82296"/>
                </a:lnTo>
                <a:lnTo>
                  <a:pt x="2532887" y="83820"/>
                </a:lnTo>
                <a:lnTo>
                  <a:pt x="2537459" y="82296"/>
                </a:lnTo>
                <a:lnTo>
                  <a:pt x="2535935" y="82296"/>
                </a:lnTo>
                <a:close/>
              </a:path>
              <a:path w="3809999" h="210312">
                <a:moveTo>
                  <a:pt x="2554223" y="134112"/>
                </a:moveTo>
                <a:lnTo>
                  <a:pt x="2555747" y="132588"/>
                </a:lnTo>
                <a:lnTo>
                  <a:pt x="2555747" y="131064"/>
                </a:lnTo>
                <a:lnTo>
                  <a:pt x="2553309" y="134721"/>
                </a:lnTo>
                <a:lnTo>
                  <a:pt x="2552699" y="135636"/>
                </a:lnTo>
                <a:lnTo>
                  <a:pt x="2554223" y="134112"/>
                </a:lnTo>
                <a:close/>
              </a:path>
              <a:path w="3809999" h="210312">
                <a:moveTo>
                  <a:pt x="2570987" y="109728"/>
                </a:moveTo>
                <a:lnTo>
                  <a:pt x="2570987" y="102108"/>
                </a:lnTo>
                <a:lnTo>
                  <a:pt x="2569463" y="96012"/>
                </a:lnTo>
                <a:lnTo>
                  <a:pt x="2567939" y="89916"/>
                </a:lnTo>
                <a:lnTo>
                  <a:pt x="2564891" y="83820"/>
                </a:lnTo>
                <a:lnTo>
                  <a:pt x="2561843" y="77724"/>
                </a:lnTo>
                <a:lnTo>
                  <a:pt x="2557271" y="89916"/>
                </a:lnTo>
                <a:lnTo>
                  <a:pt x="2555747" y="88392"/>
                </a:lnTo>
                <a:lnTo>
                  <a:pt x="2558795" y="92964"/>
                </a:lnTo>
                <a:lnTo>
                  <a:pt x="2560319" y="97536"/>
                </a:lnTo>
                <a:lnTo>
                  <a:pt x="2560319" y="103632"/>
                </a:lnTo>
                <a:lnTo>
                  <a:pt x="2561691" y="110490"/>
                </a:lnTo>
                <a:lnTo>
                  <a:pt x="2560319" y="117348"/>
                </a:lnTo>
                <a:lnTo>
                  <a:pt x="2560319" y="123444"/>
                </a:lnTo>
                <a:lnTo>
                  <a:pt x="2558795" y="128016"/>
                </a:lnTo>
                <a:lnTo>
                  <a:pt x="2555747" y="132588"/>
                </a:lnTo>
                <a:lnTo>
                  <a:pt x="2554223" y="134112"/>
                </a:lnTo>
                <a:lnTo>
                  <a:pt x="2552699" y="135636"/>
                </a:lnTo>
                <a:lnTo>
                  <a:pt x="2553309" y="134721"/>
                </a:lnTo>
                <a:lnTo>
                  <a:pt x="2549651" y="137160"/>
                </a:lnTo>
                <a:lnTo>
                  <a:pt x="2551175" y="137160"/>
                </a:lnTo>
                <a:lnTo>
                  <a:pt x="2546603" y="138684"/>
                </a:lnTo>
                <a:lnTo>
                  <a:pt x="2537459" y="138684"/>
                </a:lnTo>
                <a:lnTo>
                  <a:pt x="2531363" y="137160"/>
                </a:lnTo>
                <a:lnTo>
                  <a:pt x="2529839" y="135636"/>
                </a:lnTo>
                <a:lnTo>
                  <a:pt x="2528315" y="134112"/>
                </a:lnTo>
                <a:lnTo>
                  <a:pt x="2534411" y="147828"/>
                </a:lnTo>
                <a:lnTo>
                  <a:pt x="2535935" y="138684"/>
                </a:lnTo>
                <a:lnTo>
                  <a:pt x="2542031" y="149352"/>
                </a:lnTo>
                <a:lnTo>
                  <a:pt x="2548127" y="147828"/>
                </a:lnTo>
                <a:lnTo>
                  <a:pt x="2554223" y="146304"/>
                </a:lnTo>
                <a:lnTo>
                  <a:pt x="2560319" y="143256"/>
                </a:lnTo>
                <a:lnTo>
                  <a:pt x="2564891" y="138684"/>
                </a:lnTo>
                <a:lnTo>
                  <a:pt x="2561843" y="109728"/>
                </a:lnTo>
                <a:lnTo>
                  <a:pt x="2561843" y="111252"/>
                </a:lnTo>
                <a:lnTo>
                  <a:pt x="2561843" y="109728"/>
                </a:lnTo>
                <a:lnTo>
                  <a:pt x="2564891" y="138684"/>
                </a:lnTo>
                <a:lnTo>
                  <a:pt x="2567939" y="132588"/>
                </a:lnTo>
                <a:lnTo>
                  <a:pt x="2569463" y="124968"/>
                </a:lnTo>
                <a:lnTo>
                  <a:pt x="2570987" y="118872"/>
                </a:lnTo>
                <a:lnTo>
                  <a:pt x="2570987" y="109728"/>
                </a:lnTo>
                <a:close/>
              </a:path>
              <a:path w="3809999" h="210312">
                <a:moveTo>
                  <a:pt x="1074419" y="137160"/>
                </a:moveTo>
                <a:lnTo>
                  <a:pt x="1075943" y="137160"/>
                </a:lnTo>
                <a:lnTo>
                  <a:pt x="1072286" y="134721"/>
                </a:lnTo>
                <a:lnTo>
                  <a:pt x="1069847" y="131064"/>
                </a:lnTo>
                <a:lnTo>
                  <a:pt x="1069847" y="132588"/>
                </a:lnTo>
                <a:lnTo>
                  <a:pt x="1068323" y="126492"/>
                </a:lnTo>
                <a:lnTo>
                  <a:pt x="1068323" y="128016"/>
                </a:lnTo>
                <a:lnTo>
                  <a:pt x="1066799" y="121920"/>
                </a:lnTo>
                <a:lnTo>
                  <a:pt x="1066799" y="123444"/>
                </a:lnTo>
                <a:lnTo>
                  <a:pt x="1065275" y="115824"/>
                </a:lnTo>
                <a:lnTo>
                  <a:pt x="1065275" y="141732"/>
                </a:lnTo>
                <a:lnTo>
                  <a:pt x="1069847" y="146304"/>
                </a:lnTo>
                <a:lnTo>
                  <a:pt x="1077467" y="147828"/>
                </a:lnTo>
                <a:lnTo>
                  <a:pt x="1071371" y="134112"/>
                </a:lnTo>
                <a:lnTo>
                  <a:pt x="1072895" y="135636"/>
                </a:lnTo>
                <a:lnTo>
                  <a:pt x="1074419" y="137160"/>
                </a:lnTo>
                <a:close/>
              </a:path>
              <a:path w="3809999" h="210312">
                <a:moveTo>
                  <a:pt x="1078991" y="82296"/>
                </a:moveTo>
                <a:lnTo>
                  <a:pt x="1085087" y="80772"/>
                </a:lnTo>
                <a:lnTo>
                  <a:pt x="1091183" y="82296"/>
                </a:lnTo>
                <a:lnTo>
                  <a:pt x="1089659" y="82296"/>
                </a:lnTo>
                <a:lnTo>
                  <a:pt x="1094231" y="83820"/>
                </a:lnTo>
                <a:lnTo>
                  <a:pt x="1094231" y="82296"/>
                </a:lnTo>
                <a:lnTo>
                  <a:pt x="1097279" y="85344"/>
                </a:lnTo>
                <a:lnTo>
                  <a:pt x="1100327" y="89916"/>
                </a:lnTo>
                <a:lnTo>
                  <a:pt x="1104899" y="77724"/>
                </a:lnTo>
                <a:lnTo>
                  <a:pt x="1098803" y="74676"/>
                </a:lnTo>
                <a:lnTo>
                  <a:pt x="1092707" y="71628"/>
                </a:lnTo>
                <a:lnTo>
                  <a:pt x="1077467" y="71628"/>
                </a:lnTo>
                <a:lnTo>
                  <a:pt x="1071371" y="74676"/>
                </a:lnTo>
                <a:lnTo>
                  <a:pt x="1066799" y="77724"/>
                </a:lnTo>
                <a:lnTo>
                  <a:pt x="1062227" y="82296"/>
                </a:lnTo>
                <a:lnTo>
                  <a:pt x="1059179" y="88392"/>
                </a:lnTo>
                <a:lnTo>
                  <a:pt x="1056131" y="94488"/>
                </a:lnTo>
                <a:lnTo>
                  <a:pt x="1056131" y="102108"/>
                </a:lnTo>
                <a:lnTo>
                  <a:pt x="1054607" y="109728"/>
                </a:lnTo>
                <a:lnTo>
                  <a:pt x="1056131" y="117348"/>
                </a:lnTo>
                <a:lnTo>
                  <a:pt x="1056131" y="124968"/>
                </a:lnTo>
                <a:lnTo>
                  <a:pt x="1057655" y="131064"/>
                </a:lnTo>
                <a:lnTo>
                  <a:pt x="1060703" y="137160"/>
                </a:lnTo>
                <a:lnTo>
                  <a:pt x="1065275" y="141732"/>
                </a:lnTo>
                <a:lnTo>
                  <a:pt x="1065275" y="103632"/>
                </a:lnTo>
                <a:lnTo>
                  <a:pt x="1066799" y="96012"/>
                </a:lnTo>
                <a:lnTo>
                  <a:pt x="1065275" y="102108"/>
                </a:lnTo>
                <a:lnTo>
                  <a:pt x="1066799" y="96012"/>
                </a:lnTo>
                <a:lnTo>
                  <a:pt x="1066799" y="97536"/>
                </a:lnTo>
                <a:lnTo>
                  <a:pt x="1068323" y="91440"/>
                </a:lnTo>
                <a:lnTo>
                  <a:pt x="1068323" y="92964"/>
                </a:lnTo>
                <a:lnTo>
                  <a:pt x="1071371" y="88392"/>
                </a:lnTo>
                <a:lnTo>
                  <a:pt x="1069847" y="88392"/>
                </a:lnTo>
                <a:lnTo>
                  <a:pt x="1072895" y="85344"/>
                </a:lnTo>
                <a:lnTo>
                  <a:pt x="1077467" y="82296"/>
                </a:lnTo>
                <a:lnTo>
                  <a:pt x="1075943" y="83820"/>
                </a:lnTo>
                <a:lnTo>
                  <a:pt x="1080515" y="82296"/>
                </a:lnTo>
                <a:lnTo>
                  <a:pt x="1078991" y="82296"/>
                </a:lnTo>
                <a:close/>
              </a:path>
              <a:path w="3809999" h="210312">
                <a:moveTo>
                  <a:pt x="1097279" y="134112"/>
                </a:moveTo>
                <a:lnTo>
                  <a:pt x="1098803" y="132588"/>
                </a:lnTo>
                <a:lnTo>
                  <a:pt x="1098803" y="131064"/>
                </a:lnTo>
                <a:lnTo>
                  <a:pt x="1096365" y="134721"/>
                </a:lnTo>
                <a:lnTo>
                  <a:pt x="1095755" y="135636"/>
                </a:lnTo>
                <a:lnTo>
                  <a:pt x="1097279" y="134112"/>
                </a:lnTo>
                <a:close/>
              </a:path>
              <a:path w="3809999" h="210312">
                <a:moveTo>
                  <a:pt x="1114043" y="109728"/>
                </a:moveTo>
                <a:lnTo>
                  <a:pt x="1114043" y="102108"/>
                </a:lnTo>
                <a:lnTo>
                  <a:pt x="1112519" y="96012"/>
                </a:lnTo>
                <a:lnTo>
                  <a:pt x="1110995" y="89916"/>
                </a:lnTo>
                <a:lnTo>
                  <a:pt x="1107947" y="83820"/>
                </a:lnTo>
                <a:lnTo>
                  <a:pt x="1104899" y="77724"/>
                </a:lnTo>
                <a:lnTo>
                  <a:pt x="1100327" y="89916"/>
                </a:lnTo>
                <a:lnTo>
                  <a:pt x="1098803" y="88392"/>
                </a:lnTo>
                <a:lnTo>
                  <a:pt x="1101851" y="92964"/>
                </a:lnTo>
                <a:lnTo>
                  <a:pt x="1103375" y="97536"/>
                </a:lnTo>
                <a:lnTo>
                  <a:pt x="1103375" y="103632"/>
                </a:lnTo>
                <a:lnTo>
                  <a:pt x="1104747" y="110490"/>
                </a:lnTo>
                <a:lnTo>
                  <a:pt x="1103375" y="117348"/>
                </a:lnTo>
                <a:lnTo>
                  <a:pt x="1103375" y="123444"/>
                </a:lnTo>
                <a:lnTo>
                  <a:pt x="1101851" y="128016"/>
                </a:lnTo>
                <a:lnTo>
                  <a:pt x="1098803" y="132588"/>
                </a:lnTo>
                <a:lnTo>
                  <a:pt x="1097279" y="134112"/>
                </a:lnTo>
                <a:lnTo>
                  <a:pt x="1095755" y="135636"/>
                </a:lnTo>
                <a:lnTo>
                  <a:pt x="1096365" y="134721"/>
                </a:lnTo>
                <a:lnTo>
                  <a:pt x="1092707" y="137160"/>
                </a:lnTo>
                <a:lnTo>
                  <a:pt x="1094231" y="137160"/>
                </a:lnTo>
                <a:lnTo>
                  <a:pt x="1089659" y="138684"/>
                </a:lnTo>
                <a:lnTo>
                  <a:pt x="1080515" y="138684"/>
                </a:lnTo>
                <a:lnTo>
                  <a:pt x="1074419" y="137160"/>
                </a:lnTo>
                <a:lnTo>
                  <a:pt x="1072895" y="135636"/>
                </a:lnTo>
                <a:lnTo>
                  <a:pt x="1071371" y="134112"/>
                </a:lnTo>
                <a:lnTo>
                  <a:pt x="1077467" y="147828"/>
                </a:lnTo>
                <a:lnTo>
                  <a:pt x="1078991" y="138684"/>
                </a:lnTo>
                <a:lnTo>
                  <a:pt x="1085087" y="149352"/>
                </a:lnTo>
                <a:lnTo>
                  <a:pt x="1091183" y="147828"/>
                </a:lnTo>
                <a:lnTo>
                  <a:pt x="1097279" y="146304"/>
                </a:lnTo>
                <a:lnTo>
                  <a:pt x="1103375" y="143256"/>
                </a:lnTo>
                <a:lnTo>
                  <a:pt x="1107947" y="138684"/>
                </a:lnTo>
                <a:lnTo>
                  <a:pt x="1104899" y="109728"/>
                </a:lnTo>
                <a:lnTo>
                  <a:pt x="1104899" y="111252"/>
                </a:lnTo>
                <a:lnTo>
                  <a:pt x="1104899" y="109728"/>
                </a:lnTo>
                <a:lnTo>
                  <a:pt x="1107947" y="138684"/>
                </a:lnTo>
                <a:lnTo>
                  <a:pt x="1110995" y="132588"/>
                </a:lnTo>
                <a:lnTo>
                  <a:pt x="1112519" y="124968"/>
                </a:lnTo>
                <a:lnTo>
                  <a:pt x="1114043" y="118872"/>
                </a:lnTo>
                <a:lnTo>
                  <a:pt x="1114043" y="109728"/>
                </a:lnTo>
                <a:close/>
              </a:path>
            </a:pathLst>
          </a:custGeom>
          <a:solidFill>
            <a:srgbClr val="4470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140963" y="1767840"/>
            <a:ext cx="1415795" cy="5196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13175" y="1911095"/>
            <a:ext cx="937259" cy="153923"/>
          </a:xfrm>
          <a:custGeom>
            <a:avLst/>
            <a:gdLst/>
            <a:ahLst/>
            <a:cxnLst/>
            <a:rect l="l" t="t" r="r" b="b"/>
            <a:pathLst>
              <a:path w="937259" h="153923">
                <a:moveTo>
                  <a:pt x="402335" y="132587"/>
                </a:moveTo>
                <a:lnTo>
                  <a:pt x="399287" y="131063"/>
                </a:lnTo>
                <a:lnTo>
                  <a:pt x="397763" y="128015"/>
                </a:lnTo>
                <a:lnTo>
                  <a:pt x="399287" y="153923"/>
                </a:lnTo>
                <a:lnTo>
                  <a:pt x="411479" y="153923"/>
                </a:lnTo>
                <a:lnTo>
                  <a:pt x="416051" y="152399"/>
                </a:lnTo>
                <a:lnTo>
                  <a:pt x="414527" y="134111"/>
                </a:lnTo>
                <a:lnTo>
                  <a:pt x="405383" y="134111"/>
                </a:lnTo>
                <a:lnTo>
                  <a:pt x="402335" y="132587"/>
                </a:lnTo>
                <a:close/>
              </a:path>
              <a:path w="937259" h="153923">
                <a:moveTo>
                  <a:pt x="294131" y="45720"/>
                </a:moveTo>
                <a:lnTo>
                  <a:pt x="294131" y="150875"/>
                </a:lnTo>
                <a:lnTo>
                  <a:pt x="297179" y="150875"/>
                </a:lnTo>
                <a:lnTo>
                  <a:pt x="300227" y="152399"/>
                </a:lnTo>
                <a:lnTo>
                  <a:pt x="316991" y="152399"/>
                </a:lnTo>
                <a:lnTo>
                  <a:pt x="320039" y="150875"/>
                </a:lnTo>
                <a:lnTo>
                  <a:pt x="321563" y="147827"/>
                </a:lnTo>
                <a:lnTo>
                  <a:pt x="321563" y="85343"/>
                </a:lnTo>
                <a:lnTo>
                  <a:pt x="324612" y="82295"/>
                </a:lnTo>
                <a:lnTo>
                  <a:pt x="326136" y="79247"/>
                </a:lnTo>
                <a:lnTo>
                  <a:pt x="327660" y="77723"/>
                </a:lnTo>
                <a:lnTo>
                  <a:pt x="329184" y="74675"/>
                </a:lnTo>
                <a:lnTo>
                  <a:pt x="332231" y="71628"/>
                </a:lnTo>
                <a:lnTo>
                  <a:pt x="335279" y="70104"/>
                </a:lnTo>
                <a:lnTo>
                  <a:pt x="338327" y="68580"/>
                </a:lnTo>
                <a:lnTo>
                  <a:pt x="347472" y="68580"/>
                </a:lnTo>
                <a:lnTo>
                  <a:pt x="350519" y="70104"/>
                </a:lnTo>
                <a:lnTo>
                  <a:pt x="353567" y="70104"/>
                </a:lnTo>
                <a:lnTo>
                  <a:pt x="356615" y="68580"/>
                </a:lnTo>
                <a:lnTo>
                  <a:pt x="356615" y="65532"/>
                </a:lnTo>
                <a:lnTo>
                  <a:pt x="358139" y="62484"/>
                </a:lnTo>
                <a:lnTo>
                  <a:pt x="358139" y="50292"/>
                </a:lnTo>
                <a:lnTo>
                  <a:pt x="356615" y="47244"/>
                </a:lnTo>
                <a:lnTo>
                  <a:pt x="356615" y="44196"/>
                </a:lnTo>
                <a:lnTo>
                  <a:pt x="353567" y="42672"/>
                </a:lnTo>
                <a:lnTo>
                  <a:pt x="347472" y="42672"/>
                </a:lnTo>
                <a:lnTo>
                  <a:pt x="344424" y="41148"/>
                </a:lnTo>
                <a:lnTo>
                  <a:pt x="341375" y="41148"/>
                </a:lnTo>
                <a:lnTo>
                  <a:pt x="338327" y="42672"/>
                </a:lnTo>
                <a:lnTo>
                  <a:pt x="335279" y="42672"/>
                </a:lnTo>
                <a:lnTo>
                  <a:pt x="332231" y="45720"/>
                </a:lnTo>
                <a:lnTo>
                  <a:pt x="329184" y="47244"/>
                </a:lnTo>
                <a:lnTo>
                  <a:pt x="327660" y="48768"/>
                </a:lnTo>
                <a:lnTo>
                  <a:pt x="324612" y="51816"/>
                </a:lnTo>
                <a:lnTo>
                  <a:pt x="323088" y="53340"/>
                </a:lnTo>
                <a:lnTo>
                  <a:pt x="320039" y="56388"/>
                </a:lnTo>
                <a:lnTo>
                  <a:pt x="316991" y="60960"/>
                </a:lnTo>
                <a:lnTo>
                  <a:pt x="316991" y="45720"/>
                </a:lnTo>
                <a:lnTo>
                  <a:pt x="313943" y="44196"/>
                </a:lnTo>
                <a:lnTo>
                  <a:pt x="297179" y="44196"/>
                </a:lnTo>
                <a:lnTo>
                  <a:pt x="294131" y="45720"/>
                </a:lnTo>
                <a:close/>
              </a:path>
              <a:path w="937259" h="153923">
                <a:moveTo>
                  <a:pt x="589787" y="134111"/>
                </a:moveTo>
                <a:lnTo>
                  <a:pt x="591311" y="138683"/>
                </a:lnTo>
                <a:lnTo>
                  <a:pt x="592835" y="141731"/>
                </a:lnTo>
                <a:lnTo>
                  <a:pt x="595883" y="144779"/>
                </a:lnTo>
                <a:lnTo>
                  <a:pt x="598931" y="147827"/>
                </a:lnTo>
                <a:lnTo>
                  <a:pt x="601979" y="150875"/>
                </a:lnTo>
                <a:lnTo>
                  <a:pt x="606551" y="152399"/>
                </a:lnTo>
                <a:lnTo>
                  <a:pt x="609599" y="152399"/>
                </a:lnTo>
                <a:lnTo>
                  <a:pt x="614171" y="153923"/>
                </a:lnTo>
                <a:lnTo>
                  <a:pt x="629411" y="153923"/>
                </a:lnTo>
                <a:lnTo>
                  <a:pt x="632459" y="152399"/>
                </a:lnTo>
                <a:lnTo>
                  <a:pt x="635507" y="152399"/>
                </a:lnTo>
                <a:lnTo>
                  <a:pt x="638555" y="149351"/>
                </a:lnTo>
                <a:lnTo>
                  <a:pt x="641603" y="147827"/>
                </a:lnTo>
                <a:lnTo>
                  <a:pt x="641603" y="131063"/>
                </a:lnTo>
                <a:lnTo>
                  <a:pt x="640079" y="128015"/>
                </a:lnTo>
                <a:lnTo>
                  <a:pt x="637031" y="128015"/>
                </a:lnTo>
                <a:lnTo>
                  <a:pt x="633983" y="129539"/>
                </a:lnTo>
                <a:lnTo>
                  <a:pt x="620267" y="129539"/>
                </a:lnTo>
                <a:lnTo>
                  <a:pt x="618743" y="126491"/>
                </a:lnTo>
                <a:lnTo>
                  <a:pt x="617219" y="123443"/>
                </a:lnTo>
                <a:lnTo>
                  <a:pt x="615695" y="118871"/>
                </a:lnTo>
                <a:lnTo>
                  <a:pt x="615695" y="67056"/>
                </a:lnTo>
                <a:lnTo>
                  <a:pt x="640079" y="67056"/>
                </a:lnTo>
                <a:lnTo>
                  <a:pt x="641603" y="64008"/>
                </a:lnTo>
                <a:lnTo>
                  <a:pt x="641603" y="48768"/>
                </a:lnTo>
                <a:lnTo>
                  <a:pt x="640079" y="45720"/>
                </a:lnTo>
                <a:lnTo>
                  <a:pt x="637031" y="44196"/>
                </a:lnTo>
                <a:lnTo>
                  <a:pt x="615695" y="44196"/>
                </a:lnTo>
                <a:lnTo>
                  <a:pt x="615695" y="19812"/>
                </a:lnTo>
                <a:lnTo>
                  <a:pt x="612647" y="18288"/>
                </a:lnTo>
                <a:lnTo>
                  <a:pt x="591311" y="18288"/>
                </a:lnTo>
                <a:lnTo>
                  <a:pt x="588263" y="19812"/>
                </a:lnTo>
                <a:lnTo>
                  <a:pt x="588263" y="44196"/>
                </a:lnTo>
                <a:lnTo>
                  <a:pt x="574547" y="44196"/>
                </a:lnTo>
                <a:lnTo>
                  <a:pt x="573023" y="47244"/>
                </a:lnTo>
                <a:lnTo>
                  <a:pt x="571499" y="50292"/>
                </a:lnTo>
                <a:lnTo>
                  <a:pt x="571499" y="62484"/>
                </a:lnTo>
                <a:lnTo>
                  <a:pt x="573023" y="64008"/>
                </a:lnTo>
                <a:lnTo>
                  <a:pt x="573023" y="67056"/>
                </a:lnTo>
                <a:lnTo>
                  <a:pt x="588263" y="67056"/>
                </a:lnTo>
                <a:lnTo>
                  <a:pt x="588263" y="129539"/>
                </a:lnTo>
                <a:lnTo>
                  <a:pt x="589787" y="134111"/>
                </a:lnTo>
                <a:close/>
              </a:path>
              <a:path w="937259" h="153923">
                <a:moveTo>
                  <a:pt x="220979" y="134111"/>
                </a:moveTo>
                <a:lnTo>
                  <a:pt x="222503" y="138683"/>
                </a:lnTo>
                <a:lnTo>
                  <a:pt x="224027" y="141731"/>
                </a:lnTo>
                <a:lnTo>
                  <a:pt x="227075" y="144779"/>
                </a:lnTo>
                <a:lnTo>
                  <a:pt x="230124" y="147827"/>
                </a:lnTo>
                <a:lnTo>
                  <a:pt x="233172" y="150875"/>
                </a:lnTo>
                <a:lnTo>
                  <a:pt x="237743" y="152399"/>
                </a:lnTo>
                <a:lnTo>
                  <a:pt x="240791" y="152399"/>
                </a:lnTo>
                <a:lnTo>
                  <a:pt x="245363" y="153923"/>
                </a:lnTo>
                <a:lnTo>
                  <a:pt x="260603" y="153923"/>
                </a:lnTo>
                <a:lnTo>
                  <a:pt x="263651" y="152399"/>
                </a:lnTo>
                <a:lnTo>
                  <a:pt x="266700" y="152399"/>
                </a:lnTo>
                <a:lnTo>
                  <a:pt x="269748" y="149351"/>
                </a:lnTo>
                <a:lnTo>
                  <a:pt x="272795" y="147827"/>
                </a:lnTo>
                <a:lnTo>
                  <a:pt x="272795" y="131063"/>
                </a:lnTo>
                <a:lnTo>
                  <a:pt x="271272" y="128015"/>
                </a:lnTo>
                <a:lnTo>
                  <a:pt x="268224" y="128015"/>
                </a:lnTo>
                <a:lnTo>
                  <a:pt x="265175" y="129539"/>
                </a:lnTo>
                <a:lnTo>
                  <a:pt x="251460" y="129539"/>
                </a:lnTo>
                <a:lnTo>
                  <a:pt x="249936" y="126491"/>
                </a:lnTo>
                <a:lnTo>
                  <a:pt x="248412" y="123443"/>
                </a:lnTo>
                <a:lnTo>
                  <a:pt x="246887" y="118871"/>
                </a:lnTo>
                <a:lnTo>
                  <a:pt x="246887" y="67056"/>
                </a:lnTo>
                <a:lnTo>
                  <a:pt x="271272" y="67056"/>
                </a:lnTo>
                <a:lnTo>
                  <a:pt x="272795" y="64008"/>
                </a:lnTo>
                <a:lnTo>
                  <a:pt x="272795" y="48768"/>
                </a:lnTo>
                <a:lnTo>
                  <a:pt x="271272" y="45720"/>
                </a:lnTo>
                <a:lnTo>
                  <a:pt x="268224" y="44196"/>
                </a:lnTo>
                <a:lnTo>
                  <a:pt x="246887" y="44196"/>
                </a:lnTo>
                <a:lnTo>
                  <a:pt x="246887" y="19812"/>
                </a:lnTo>
                <a:lnTo>
                  <a:pt x="243839" y="18288"/>
                </a:lnTo>
                <a:lnTo>
                  <a:pt x="222503" y="18288"/>
                </a:lnTo>
                <a:lnTo>
                  <a:pt x="219455" y="19812"/>
                </a:lnTo>
                <a:lnTo>
                  <a:pt x="219455" y="44196"/>
                </a:lnTo>
                <a:lnTo>
                  <a:pt x="205739" y="44196"/>
                </a:lnTo>
                <a:lnTo>
                  <a:pt x="204215" y="47244"/>
                </a:lnTo>
                <a:lnTo>
                  <a:pt x="202691" y="50292"/>
                </a:lnTo>
                <a:lnTo>
                  <a:pt x="202691" y="62484"/>
                </a:lnTo>
                <a:lnTo>
                  <a:pt x="204215" y="64008"/>
                </a:lnTo>
                <a:lnTo>
                  <a:pt x="204215" y="67056"/>
                </a:lnTo>
                <a:lnTo>
                  <a:pt x="219455" y="67056"/>
                </a:lnTo>
                <a:lnTo>
                  <a:pt x="219455" y="129539"/>
                </a:lnTo>
                <a:lnTo>
                  <a:pt x="220979" y="134111"/>
                </a:lnTo>
                <a:close/>
              </a:path>
              <a:path w="937259" h="153923">
                <a:moveTo>
                  <a:pt x="85343" y="18288"/>
                </a:moveTo>
                <a:lnTo>
                  <a:pt x="85343" y="15240"/>
                </a:lnTo>
                <a:lnTo>
                  <a:pt x="83819" y="12192"/>
                </a:lnTo>
                <a:lnTo>
                  <a:pt x="83819" y="9144"/>
                </a:lnTo>
                <a:lnTo>
                  <a:pt x="80772" y="7620"/>
                </a:lnTo>
                <a:lnTo>
                  <a:pt x="4572" y="7620"/>
                </a:lnTo>
                <a:lnTo>
                  <a:pt x="1524" y="9144"/>
                </a:lnTo>
                <a:lnTo>
                  <a:pt x="0" y="10668"/>
                </a:lnTo>
                <a:lnTo>
                  <a:pt x="0" y="146303"/>
                </a:lnTo>
                <a:lnTo>
                  <a:pt x="1524" y="149351"/>
                </a:lnTo>
                <a:lnTo>
                  <a:pt x="4572" y="150875"/>
                </a:lnTo>
                <a:lnTo>
                  <a:pt x="83819" y="150875"/>
                </a:lnTo>
                <a:lnTo>
                  <a:pt x="83819" y="147827"/>
                </a:lnTo>
                <a:lnTo>
                  <a:pt x="85343" y="144779"/>
                </a:lnTo>
                <a:lnTo>
                  <a:pt x="85343" y="135635"/>
                </a:lnTo>
                <a:lnTo>
                  <a:pt x="83819" y="132587"/>
                </a:lnTo>
                <a:lnTo>
                  <a:pt x="83819" y="129539"/>
                </a:lnTo>
                <a:lnTo>
                  <a:pt x="80772" y="128015"/>
                </a:lnTo>
                <a:lnTo>
                  <a:pt x="28955" y="128015"/>
                </a:lnTo>
                <a:lnTo>
                  <a:pt x="28955" y="88391"/>
                </a:lnTo>
                <a:lnTo>
                  <a:pt x="73151" y="88391"/>
                </a:lnTo>
                <a:lnTo>
                  <a:pt x="76200" y="85343"/>
                </a:lnTo>
                <a:lnTo>
                  <a:pt x="76200" y="67056"/>
                </a:lnTo>
                <a:lnTo>
                  <a:pt x="73151" y="65532"/>
                </a:lnTo>
                <a:lnTo>
                  <a:pt x="28955" y="65532"/>
                </a:lnTo>
                <a:lnTo>
                  <a:pt x="28955" y="30480"/>
                </a:lnTo>
                <a:lnTo>
                  <a:pt x="82295" y="30480"/>
                </a:lnTo>
                <a:lnTo>
                  <a:pt x="83819" y="27432"/>
                </a:lnTo>
                <a:lnTo>
                  <a:pt x="83819" y="24384"/>
                </a:lnTo>
                <a:lnTo>
                  <a:pt x="85343" y="21336"/>
                </a:lnTo>
                <a:lnTo>
                  <a:pt x="85343" y="18288"/>
                </a:lnTo>
                <a:close/>
              </a:path>
              <a:path w="937259" h="153923">
                <a:moveTo>
                  <a:pt x="693419" y="15240"/>
                </a:moveTo>
                <a:lnTo>
                  <a:pt x="693419" y="9144"/>
                </a:lnTo>
                <a:lnTo>
                  <a:pt x="691895" y="4572"/>
                </a:lnTo>
                <a:lnTo>
                  <a:pt x="688847" y="3048"/>
                </a:lnTo>
                <a:lnTo>
                  <a:pt x="687323" y="1524"/>
                </a:lnTo>
                <a:lnTo>
                  <a:pt x="682751" y="0"/>
                </a:lnTo>
                <a:lnTo>
                  <a:pt x="670559" y="0"/>
                </a:lnTo>
                <a:lnTo>
                  <a:pt x="665987" y="1524"/>
                </a:lnTo>
                <a:lnTo>
                  <a:pt x="664463" y="3048"/>
                </a:lnTo>
                <a:lnTo>
                  <a:pt x="661415" y="6096"/>
                </a:lnTo>
                <a:lnTo>
                  <a:pt x="659891" y="9144"/>
                </a:lnTo>
                <a:lnTo>
                  <a:pt x="659891" y="19812"/>
                </a:lnTo>
                <a:lnTo>
                  <a:pt x="661415" y="24384"/>
                </a:lnTo>
                <a:lnTo>
                  <a:pt x="662939" y="25908"/>
                </a:lnTo>
                <a:lnTo>
                  <a:pt x="665987" y="28956"/>
                </a:lnTo>
                <a:lnTo>
                  <a:pt x="687323" y="28956"/>
                </a:lnTo>
                <a:lnTo>
                  <a:pt x="688847" y="25908"/>
                </a:lnTo>
                <a:lnTo>
                  <a:pt x="691895" y="24384"/>
                </a:lnTo>
                <a:lnTo>
                  <a:pt x="693419" y="19812"/>
                </a:lnTo>
                <a:lnTo>
                  <a:pt x="693419" y="15240"/>
                </a:lnTo>
                <a:close/>
              </a:path>
              <a:path w="937259" h="153923">
                <a:moveTo>
                  <a:pt x="662939" y="45720"/>
                </a:moveTo>
                <a:lnTo>
                  <a:pt x="662939" y="150875"/>
                </a:lnTo>
                <a:lnTo>
                  <a:pt x="665987" y="150875"/>
                </a:lnTo>
                <a:lnTo>
                  <a:pt x="669035" y="152399"/>
                </a:lnTo>
                <a:lnTo>
                  <a:pt x="685799" y="152399"/>
                </a:lnTo>
                <a:lnTo>
                  <a:pt x="688847" y="150875"/>
                </a:lnTo>
                <a:lnTo>
                  <a:pt x="690371" y="147827"/>
                </a:lnTo>
                <a:lnTo>
                  <a:pt x="690371" y="48768"/>
                </a:lnTo>
                <a:lnTo>
                  <a:pt x="688847" y="45720"/>
                </a:lnTo>
                <a:lnTo>
                  <a:pt x="685799" y="44196"/>
                </a:lnTo>
                <a:lnTo>
                  <a:pt x="669035" y="44196"/>
                </a:lnTo>
                <a:lnTo>
                  <a:pt x="665987" y="45720"/>
                </a:lnTo>
                <a:lnTo>
                  <a:pt x="662939" y="45720"/>
                </a:lnTo>
                <a:close/>
              </a:path>
              <a:path w="937259" h="153923">
                <a:moveTo>
                  <a:pt x="195072" y="146303"/>
                </a:moveTo>
                <a:lnTo>
                  <a:pt x="169163" y="96011"/>
                </a:lnTo>
                <a:lnTo>
                  <a:pt x="193548" y="50292"/>
                </a:lnTo>
                <a:lnTo>
                  <a:pt x="195072" y="48768"/>
                </a:lnTo>
                <a:lnTo>
                  <a:pt x="193548" y="45720"/>
                </a:lnTo>
                <a:lnTo>
                  <a:pt x="190500" y="44196"/>
                </a:lnTo>
                <a:lnTo>
                  <a:pt x="169163" y="44196"/>
                </a:lnTo>
                <a:lnTo>
                  <a:pt x="167639" y="47244"/>
                </a:lnTo>
                <a:lnTo>
                  <a:pt x="149351" y="80771"/>
                </a:lnTo>
                <a:lnTo>
                  <a:pt x="131063" y="47244"/>
                </a:lnTo>
                <a:lnTo>
                  <a:pt x="131063" y="45720"/>
                </a:lnTo>
                <a:lnTo>
                  <a:pt x="128015" y="44196"/>
                </a:lnTo>
                <a:lnTo>
                  <a:pt x="103631" y="44196"/>
                </a:lnTo>
                <a:lnTo>
                  <a:pt x="100584" y="47244"/>
                </a:lnTo>
                <a:lnTo>
                  <a:pt x="102107" y="50292"/>
                </a:lnTo>
                <a:lnTo>
                  <a:pt x="128015" y="97535"/>
                </a:lnTo>
                <a:lnTo>
                  <a:pt x="99060" y="146303"/>
                </a:lnTo>
                <a:lnTo>
                  <a:pt x="99060" y="150875"/>
                </a:lnTo>
                <a:lnTo>
                  <a:pt x="102107" y="152399"/>
                </a:lnTo>
                <a:lnTo>
                  <a:pt x="123443" y="152399"/>
                </a:lnTo>
                <a:lnTo>
                  <a:pt x="126491" y="150875"/>
                </a:lnTo>
                <a:lnTo>
                  <a:pt x="128015" y="147827"/>
                </a:lnTo>
                <a:lnTo>
                  <a:pt x="146303" y="112775"/>
                </a:lnTo>
                <a:lnTo>
                  <a:pt x="164591" y="147827"/>
                </a:lnTo>
                <a:lnTo>
                  <a:pt x="166115" y="150875"/>
                </a:lnTo>
                <a:lnTo>
                  <a:pt x="169163" y="152399"/>
                </a:lnTo>
                <a:lnTo>
                  <a:pt x="190500" y="152399"/>
                </a:lnTo>
                <a:lnTo>
                  <a:pt x="193548" y="150875"/>
                </a:lnTo>
                <a:lnTo>
                  <a:pt x="196595" y="149351"/>
                </a:lnTo>
                <a:lnTo>
                  <a:pt x="195072" y="146303"/>
                </a:lnTo>
                <a:close/>
              </a:path>
              <a:path w="937259" h="153923">
                <a:moveTo>
                  <a:pt x="484631" y="123443"/>
                </a:moveTo>
                <a:lnTo>
                  <a:pt x="486155" y="129539"/>
                </a:lnTo>
                <a:lnTo>
                  <a:pt x="489203" y="135635"/>
                </a:lnTo>
                <a:lnTo>
                  <a:pt x="493775" y="140207"/>
                </a:lnTo>
                <a:lnTo>
                  <a:pt x="496823" y="144779"/>
                </a:lnTo>
                <a:lnTo>
                  <a:pt x="502919" y="147827"/>
                </a:lnTo>
                <a:lnTo>
                  <a:pt x="509015" y="150875"/>
                </a:lnTo>
                <a:lnTo>
                  <a:pt x="513587" y="152399"/>
                </a:lnTo>
                <a:lnTo>
                  <a:pt x="521207" y="153923"/>
                </a:lnTo>
                <a:lnTo>
                  <a:pt x="534923" y="153923"/>
                </a:lnTo>
                <a:lnTo>
                  <a:pt x="537971" y="152399"/>
                </a:lnTo>
                <a:lnTo>
                  <a:pt x="545591" y="152399"/>
                </a:lnTo>
                <a:lnTo>
                  <a:pt x="547115" y="150875"/>
                </a:lnTo>
                <a:lnTo>
                  <a:pt x="550163" y="149351"/>
                </a:lnTo>
                <a:lnTo>
                  <a:pt x="553211" y="149351"/>
                </a:lnTo>
                <a:lnTo>
                  <a:pt x="554735" y="147827"/>
                </a:lnTo>
                <a:lnTo>
                  <a:pt x="557783" y="146303"/>
                </a:lnTo>
                <a:lnTo>
                  <a:pt x="559307" y="144779"/>
                </a:lnTo>
                <a:lnTo>
                  <a:pt x="562355" y="141731"/>
                </a:lnTo>
                <a:lnTo>
                  <a:pt x="562355" y="121919"/>
                </a:lnTo>
                <a:lnTo>
                  <a:pt x="560831" y="118871"/>
                </a:lnTo>
                <a:lnTo>
                  <a:pt x="557783" y="118871"/>
                </a:lnTo>
                <a:lnTo>
                  <a:pt x="554735" y="121919"/>
                </a:lnTo>
                <a:lnTo>
                  <a:pt x="551687" y="123443"/>
                </a:lnTo>
                <a:lnTo>
                  <a:pt x="548639" y="126491"/>
                </a:lnTo>
                <a:lnTo>
                  <a:pt x="545591" y="128015"/>
                </a:lnTo>
                <a:lnTo>
                  <a:pt x="542543" y="129539"/>
                </a:lnTo>
                <a:lnTo>
                  <a:pt x="539495" y="129539"/>
                </a:lnTo>
                <a:lnTo>
                  <a:pt x="536447" y="131063"/>
                </a:lnTo>
                <a:lnTo>
                  <a:pt x="528827" y="131063"/>
                </a:lnTo>
                <a:lnTo>
                  <a:pt x="525779" y="129539"/>
                </a:lnTo>
                <a:lnTo>
                  <a:pt x="522731" y="128015"/>
                </a:lnTo>
                <a:lnTo>
                  <a:pt x="519683" y="126491"/>
                </a:lnTo>
                <a:lnTo>
                  <a:pt x="518159" y="124967"/>
                </a:lnTo>
                <a:lnTo>
                  <a:pt x="515111" y="121919"/>
                </a:lnTo>
                <a:lnTo>
                  <a:pt x="513587" y="118871"/>
                </a:lnTo>
                <a:lnTo>
                  <a:pt x="512063" y="115823"/>
                </a:lnTo>
                <a:lnTo>
                  <a:pt x="512063" y="112775"/>
                </a:lnTo>
                <a:lnTo>
                  <a:pt x="510539" y="108203"/>
                </a:lnTo>
                <a:lnTo>
                  <a:pt x="510539" y="86867"/>
                </a:lnTo>
                <a:lnTo>
                  <a:pt x="512063" y="79247"/>
                </a:lnTo>
                <a:lnTo>
                  <a:pt x="515111" y="73151"/>
                </a:lnTo>
                <a:lnTo>
                  <a:pt x="519683" y="67056"/>
                </a:lnTo>
                <a:lnTo>
                  <a:pt x="525779" y="64008"/>
                </a:lnTo>
                <a:lnTo>
                  <a:pt x="536447" y="64008"/>
                </a:lnTo>
                <a:lnTo>
                  <a:pt x="539495" y="65532"/>
                </a:lnTo>
                <a:lnTo>
                  <a:pt x="542543" y="67056"/>
                </a:lnTo>
                <a:lnTo>
                  <a:pt x="544067" y="67056"/>
                </a:lnTo>
                <a:lnTo>
                  <a:pt x="547115" y="68580"/>
                </a:lnTo>
                <a:lnTo>
                  <a:pt x="548639" y="70104"/>
                </a:lnTo>
                <a:lnTo>
                  <a:pt x="551687" y="71628"/>
                </a:lnTo>
                <a:lnTo>
                  <a:pt x="553211" y="71628"/>
                </a:lnTo>
                <a:lnTo>
                  <a:pt x="554735" y="74675"/>
                </a:lnTo>
                <a:lnTo>
                  <a:pt x="560831" y="74675"/>
                </a:lnTo>
                <a:lnTo>
                  <a:pt x="560831" y="71628"/>
                </a:lnTo>
                <a:lnTo>
                  <a:pt x="562355" y="70104"/>
                </a:lnTo>
                <a:lnTo>
                  <a:pt x="562355" y="56388"/>
                </a:lnTo>
                <a:lnTo>
                  <a:pt x="560831" y="53340"/>
                </a:lnTo>
                <a:lnTo>
                  <a:pt x="559307" y="50292"/>
                </a:lnTo>
                <a:lnTo>
                  <a:pt x="556259" y="48768"/>
                </a:lnTo>
                <a:lnTo>
                  <a:pt x="553211" y="47244"/>
                </a:lnTo>
                <a:lnTo>
                  <a:pt x="550163" y="45720"/>
                </a:lnTo>
                <a:lnTo>
                  <a:pt x="548639" y="44196"/>
                </a:lnTo>
                <a:lnTo>
                  <a:pt x="545591" y="44196"/>
                </a:lnTo>
                <a:lnTo>
                  <a:pt x="542543" y="42672"/>
                </a:lnTo>
                <a:lnTo>
                  <a:pt x="516635" y="42672"/>
                </a:lnTo>
                <a:lnTo>
                  <a:pt x="510539" y="45720"/>
                </a:lnTo>
                <a:lnTo>
                  <a:pt x="504443" y="47244"/>
                </a:lnTo>
                <a:lnTo>
                  <a:pt x="499871" y="51816"/>
                </a:lnTo>
                <a:lnTo>
                  <a:pt x="495299" y="56388"/>
                </a:lnTo>
                <a:lnTo>
                  <a:pt x="490727" y="60960"/>
                </a:lnTo>
                <a:lnTo>
                  <a:pt x="487679" y="67056"/>
                </a:lnTo>
                <a:lnTo>
                  <a:pt x="484631" y="74675"/>
                </a:lnTo>
                <a:lnTo>
                  <a:pt x="484511" y="75163"/>
                </a:lnTo>
                <a:lnTo>
                  <a:pt x="482491" y="86262"/>
                </a:lnTo>
                <a:lnTo>
                  <a:pt x="481583" y="100583"/>
                </a:lnTo>
                <a:lnTo>
                  <a:pt x="481583" y="115823"/>
                </a:lnTo>
                <a:lnTo>
                  <a:pt x="484631" y="123443"/>
                </a:lnTo>
                <a:close/>
              </a:path>
              <a:path w="937259" h="153923">
                <a:moveTo>
                  <a:pt x="909827" y="147827"/>
                </a:moveTo>
                <a:lnTo>
                  <a:pt x="909827" y="150875"/>
                </a:lnTo>
                <a:lnTo>
                  <a:pt x="912875" y="150875"/>
                </a:lnTo>
                <a:lnTo>
                  <a:pt x="915923" y="152399"/>
                </a:lnTo>
                <a:lnTo>
                  <a:pt x="932687" y="152399"/>
                </a:lnTo>
                <a:lnTo>
                  <a:pt x="935735" y="150875"/>
                </a:lnTo>
                <a:lnTo>
                  <a:pt x="937259" y="147827"/>
                </a:lnTo>
                <a:lnTo>
                  <a:pt x="937259" y="73151"/>
                </a:lnTo>
                <a:lnTo>
                  <a:pt x="935735" y="67056"/>
                </a:lnTo>
                <a:lnTo>
                  <a:pt x="934211" y="62484"/>
                </a:lnTo>
                <a:lnTo>
                  <a:pt x="932687" y="57912"/>
                </a:lnTo>
                <a:lnTo>
                  <a:pt x="929639" y="54864"/>
                </a:lnTo>
                <a:lnTo>
                  <a:pt x="926591" y="50292"/>
                </a:lnTo>
                <a:lnTo>
                  <a:pt x="922019" y="47244"/>
                </a:lnTo>
                <a:lnTo>
                  <a:pt x="917447" y="45720"/>
                </a:lnTo>
                <a:lnTo>
                  <a:pt x="912875" y="42672"/>
                </a:lnTo>
                <a:lnTo>
                  <a:pt x="908303" y="41148"/>
                </a:lnTo>
                <a:lnTo>
                  <a:pt x="894587" y="41148"/>
                </a:lnTo>
                <a:lnTo>
                  <a:pt x="888491" y="42672"/>
                </a:lnTo>
                <a:lnTo>
                  <a:pt x="882395" y="45720"/>
                </a:lnTo>
                <a:lnTo>
                  <a:pt x="877823" y="48768"/>
                </a:lnTo>
                <a:lnTo>
                  <a:pt x="871727" y="53340"/>
                </a:lnTo>
                <a:lnTo>
                  <a:pt x="865631" y="59436"/>
                </a:lnTo>
                <a:lnTo>
                  <a:pt x="865631" y="45720"/>
                </a:lnTo>
                <a:lnTo>
                  <a:pt x="862583" y="44196"/>
                </a:lnTo>
                <a:lnTo>
                  <a:pt x="845819" y="44196"/>
                </a:lnTo>
                <a:lnTo>
                  <a:pt x="842771" y="45720"/>
                </a:lnTo>
                <a:lnTo>
                  <a:pt x="842771" y="150875"/>
                </a:lnTo>
                <a:lnTo>
                  <a:pt x="845819" y="150875"/>
                </a:lnTo>
                <a:lnTo>
                  <a:pt x="848867" y="152399"/>
                </a:lnTo>
                <a:lnTo>
                  <a:pt x="865631" y="152399"/>
                </a:lnTo>
                <a:lnTo>
                  <a:pt x="868679" y="150875"/>
                </a:lnTo>
                <a:lnTo>
                  <a:pt x="870203" y="147827"/>
                </a:lnTo>
                <a:lnTo>
                  <a:pt x="870203" y="82295"/>
                </a:lnTo>
                <a:lnTo>
                  <a:pt x="874775" y="76200"/>
                </a:lnTo>
                <a:lnTo>
                  <a:pt x="877823" y="73151"/>
                </a:lnTo>
                <a:lnTo>
                  <a:pt x="882395" y="70104"/>
                </a:lnTo>
                <a:lnTo>
                  <a:pt x="885443" y="67056"/>
                </a:lnTo>
                <a:lnTo>
                  <a:pt x="897635" y="67056"/>
                </a:lnTo>
                <a:lnTo>
                  <a:pt x="900683" y="68580"/>
                </a:lnTo>
                <a:lnTo>
                  <a:pt x="903731" y="70104"/>
                </a:lnTo>
                <a:lnTo>
                  <a:pt x="905255" y="73151"/>
                </a:lnTo>
                <a:lnTo>
                  <a:pt x="908303" y="76200"/>
                </a:lnTo>
                <a:lnTo>
                  <a:pt x="908303" y="82295"/>
                </a:lnTo>
                <a:lnTo>
                  <a:pt x="909827" y="86867"/>
                </a:lnTo>
                <a:lnTo>
                  <a:pt x="909827" y="147827"/>
                </a:lnTo>
                <a:close/>
              </a:path>
              <a:path w="937259" h="153923">
                <a:moveTo>
                  <a:pt x="774191" y="131063"/>
                </a:moveTo>
                <a:lnTo>
                  <a:pt x="757427" y="131063"/>
                </a:lnTo>
                <a:lnTo>
                  <a:pt x="754379" y="129539"/>
                </a:lnTo>
                <a:lnTo>
                  <a:pt x="751331" y="128015"/>
                </a:lnTo>
                <a:lnTo>
                  <a:pt x="748283" y="124967"/>
                </a:lnTo>
                <a:lnTo>
                  <a:pt x="748283" y="152399"/>
                </a:lnTo>
                <a:lnTo>
                  <a:pt x="755903" y="153923"/>
                </a:lnTo>
                <a:lnTo>
                  <a:pt x="774191" y="153923"/>
                </a:lnTo>
                <a:lnTo>
                  <a:pt x="781811" y="152399"/>
                </a:lnTo>
                <a:lnTo>
                  <a:pt x="789431" y="149351"/>
                </a:lnTo>
                <a:lnTo>
                  <a:pt x="795527" y="147827"/>
                </a:lnTo>
                <a:lnTo>
                  <a:pt x="801623" y="143255"/>
                </a:lnTo>
                <a:lnTo>
                  <a:pt x="806195" y="138683"/>
                </a:lnTo>
                <a:lnTo>
                  <a:pt x="810767" y="132587"/>
                </a:lnTo>
                <a:lnTo>
                  <a:pt x="813815" y="126491"/>
                </a:lnTo>
                <a:lnTo>
                  <a:pt x="816863" y="120395"/>
                </a:lnTo>
                <a:lnTo>
                  <a:pt x="818387" y="112775"/>
                </a:lnTo>
                <a:lnTo>
                  <a:pt x="819911" y="105155"/>
                </a:lnTo>
                <a:lnTo>
                  <a:pt x="819911" y="88391"/>
                </a:lnTo>
                <a:lnTo>
                  <a:pt x="818387" y="80771"/>
                </a:lnTo>
                <a:lnTo>
                  <a:pt x="816863" y="73151"/>
                </a:lnTo>
                <a:lnTo>
                  <a:pt x="813815" y="67056"/>
                </a:lnTo>
                <a:lnTo>
                  <a:pt x="810767" y="60960"/>
                </a:lnTo>
                <a:lnTo>
                  <a:pt x="806195" y="56388"/>
                </a:lnTo>
                <a:lnTo>
                  <a:pt x="803147" y="51816"/>
                </a:lnTo>
                <a:lnTo>
                  <a:pt x="797051" y="47244"/>
                </a:lnTo>
                <a:lnTo>
                  <a:pt x="790955" y="45720"/>
                </a:lnTo>
                <a:lnTo>
                  <a:pt x="783335" y="42672"/>
                </a:lnTo>
                <a:lnTo>
                  <a:pt x="775715" y="41148"/>
                </a:lnTo>
                <a:lnTo>
                  <a:pt x="758951" y="41148"/>
                </a:lnTo>
                <a:lnTo>
                  <a:pt x="749807" y="42672"/>
                </a:lnTo>
                <a:lnTo>
                  <a:pt x="743711" y="45720"/>
                </a:lnTo>
                <a:lnTo>
                  <a:pt x="736091" y="48768"/>
                </a:lnTo>
                <a:lnTo>
                  <a:pt x="731519" y="53340"/>
                </a:lnTo>
                <a:lnTo>
                  <a:pt x="726947" y="57912"/>
                </a:lnTo>
                <a:lnTo>
                  <a:pt x="722375" y="62484"/>
                </a:lnTo>
                <a:lnTo>
                  <a:pt x="717803" y="68580"/>
                </a:lnTo>
                <a:lnTo>
                  <a:pt x="716279" y="76200"/>
                </a:lnTo>
                <a:lnTo>
                  <a:pt x="713231" y="82295"/>
                </a:lnTo>
                <a:lnTo>
                  <a:pt x="713231" y="115823"/>
                </a:lnTo>
                <a:lnTo>
                  <a:pt x="716279" y="121919"/>
                </a:lnTo>
                <a:lnTo>
                  <a:pt x="717803" y="129539"/>
                </a:lnTo>
                <a:lnTo>
                  <a:pt x="720851" y="135635"/>
                </a:lnTo>
                <a:lnTo>
                  <a:pt x="725423" y="140207"/>
                </a:lnTo>
                <a:lnTo>
                  <a:pt x="729995" y="144779"/>
                </a:lnTo>
                <a:lnTo>
                  <a:pt x="734567" y="147827"/>
                </a:lnTo>
                <a:lnTo>
                  <a:pt x="742187" y="150875"/>
                </a:lnTo>
                <a:lnTo>
                  <a:pt x="742187" y="88391"/>
                </a:lnTo>
                <a:lnTo>
                  <a:pt x="743711" y="83819"/>
                </a:lnTo>
                <a:lnTo>
                  <a:pt x="743711" y="79247"/>
                </a:lnTo>
                <a:lnTo>
                  <a:pt x="745235" y="76200"/>
                </a:lnTo>
                <a:lnTo>
                  <a:pt x="748283" y="73151"/>
                </a:lnTo>
                <a:lnTo>
                  <a:pt x="749807" y="70104"/>
                </a:lnTo>
                <a:lnTo>
                  <a:pt x="752855" y="68580"/>
                </a:lnTo>
                <a:lnTo>
                  <a:pt x="755903" y="67056"/>
                </a:lnTo>
                <a:lnTo>
                  <a:pt x="758951" y="65532"/>
                </a:lnTo>
                <a:lnTo>
                  <a:pt x="761999" y="64008"/>
                </a:lnTo>
                <a:lnTo>
                  <a:pt x="771143" y="64008"/>
                </a:lnTo>
                <a:lnTo>
                  <a:pt x="775715" y="65532"/>
                </a:lnTo>
                <a:lnTo>
                  <a:pt x="778763" y="67056"/>
                </a:lnTo>
                <a:lnTo>
                  <a:pt x="781811" y="68580"/>
                </a:lnTo>
                <a:lnTo>
                  <a:pt x="783335" y="70104"/>
                </a:lnTo>
                <a:lnTo>
                  <a:pt x="784859" y="73151"/>
                </a:lnTo>
                <a:lnTo>
                  <a:pt x="787907" y="76200"/>
                </a:lnTo>
                <a:lnTo>
                  <a:pt x="789431" y="80771"/>
                </a:lnTo>
                <a:lnTo>
                  <a:pt x="789431" y="83819"/>
                </a:lnTo>
                <a:lnTo>
                  <a:pt x="790955" y="88391"/>
                </a:lnTo>
                <a:lnTo>
                  <a:pt x="790955" y="103631"/>
                </a:lnTo>
                <a:lnTo>
                  <a:pt x="789431" y="108203"/>
                </a:lnTo>
                <a:lnTo>
                  <a:pt x="789431" y="112775"/>
                </a:lnTo>
                <a:lnTo>
                  <a:pt x="787907" y="115823"/>
                </a:lnTo>
                <a:lnTo>
                  <a:pt x="786383" y="120395"/>
                </a:lnTo>
                <a:lnTo>
                  <a:pt x="784859" y="123443"/>
                </a:lnTo>
                <a:lnTo>
                  <a:pt x="783335" y="124967"/>
                </a:lnTo>
                <a:lnTo>
                  <a:pt x="780287" y="128015"/>
                </a:lnTo>
                <a:lnTo>
                  <a:pt x="777239" y="129539"/>
                </a:lnTo>
                <a:lnTo>
                  <a:pt x="774191" y="131063"/>
                </a:lnTo>
                <a:close/>
              </a:path>
              <a:path w="937259" h="153923">
                <a:moveTo>
                  <a:pt x="748283" y="152399"/>
                </a:moveTo>
                <a:lnTo>
                  <a:pt x="748283" y="124967"/>
                </a:lnTo>
                <a:lnTo>
                  <a:pt x="746759" y="121919"/>
                </a:lnTo>
                <a:lnTo>
                  <a:pt x="745235" y="118871"/>
                </a:lnTo>
                <a:lnTo>
                  <a:pt x="743711" y="115823"/>
                </a:lnTo>
                <a:lnTo>
                  <a:pt x="743711" y="111251"/>
                </a:lnTo>
                <a:lnTo>
                  <a:pt x="742187" y="106679"/>
                </a:lnTo>
                <a:lnTo>
                  <a:pt x="742187" y="150875"/>
                </a:lnTo>
                <a:lnTo>
                  <a:pt x="748283" y="152399"/>
                </a:lnTo>
                <a:close/>
              </a:path>
              <a:path w="937259" h="153923">
                <a:moveTo>
                  <a:pt x="374903" y="68580"/>
                </a:moveTo>
                <a:lnTo>
                  <a:pt x="374903" y="71628"/>
                </a:lnTo>
                <a:lnTo>
                  <a:pt x="377951" y="73151"/>
                </a:lnTo>
                <a:lnTo>
                  <a:pt x="380999" y="73151"/>
                </a:lnTo>
                <a:lnTo>
                  <a:pt x="384047" y="71628"/>
                </a:lnTo>
                <a:lnTo>
                  <a:pt x="387095" y="70104"/>
                </a:lnTo>
                <a:lnTo>
                  <a:pt x="390143" y="68580"/>
                </a:lnTo>
                <a:lnTo>
                  <a:pt x="393191" y="67056"/>
                </a:lnTo>
                <a:lnTo>
                  <a:pt x="396239" y="65532"/>
                </a:lnTo>
                <a:lnTo>
                  <a:pt x="400811" y="64008"/>
                </a:lnTo>
                <a:lnTo>
                  <a:pt x="403859" y="64008"/>
                </a:lnTo>
                <a:lnTo>
                  <a:pt x="408431" y="62484"/>
                </a:lnTo>
                <a:lnTo>
                  <a:pt x="416051" y="62484"/>
                </a:lnTo>
                <a:lnTo>
                  <a:pt x="419099" y="64008"/>
                </a:lnTo>
                <a:lnTo>
                  <a:pt x="422147" y="64008"/>
                </a:lnTo>
                <a:lnTo>
                  <a:pt x="423671" y="65532"/>
                </a:lnTo>
                <a:lnTo>
                  <a:pt x="426719" y="65532"/>
                </a:lnTo>
                <a:lnTo>
                  <a:pt x="429767" y="68580"/>
                </a:lnTo>
                <a:lnTo>
                  <a:pt x="429767" y="71628"/>
                </a:lnTo>
                <a:lnTo>
                  <a:pt x="431291" y="73151"/>
                </a:lnTo>
                <a:lnTo>
                  <a:pt x="431291" y="88391"/>
                </a:lnTo>
                <a:lnTo>
                  <a:pt x="405383" y="88391"/>
                </a:lnTo>
                <a:lnTo>
                  <a:pt x="399287" y="89915"/>
                </a:lnTo>
                <a:lnTo>
                  <a:pt x="391667" y="91439"/>
                </a:lnTo>
                <a:lnTo>
                  <a:pt x="387095" y="92963"/>
                </a:lnTo>
                <a:lnTo>
                  <a:pt x="382523" y="96011"/>
                </a:lnTo>
                <a:lnTo>
                  <a:pt x="377951" y="99059"/>
                </a:lnTo>
                <a:lnTo>
                  <a:pt x="373379" y="102107"/>
                </a:lnTo>
                <a:lnTo>
                  <a:pt x="371855" y="106679"/>
                </a:lnTo>
                <a:lnTo>
                  <a:pt x="368807" y="111251"/>
                </a:lnTo>
                <a:lnTo>
                  <a:pt x="368807" y="132587"/>
                </a:lnTo>
                <a:lnTo>
                  <a:pt x="370331" y="135635"/>
                </a:lnTo>
                <a:lnTo>
                  <a:pt x="373379" y="140207"/>
                </a:lnTo>
                <a:lnTo>
                  <a:pt x="374903" y="143255"/>
                </a:lnTo>
                <a:lnTo>
                  <a:pt x="377951" y="146303"/>
                </a:lnTo>
                <a:lnTo>
                  <a:pt x="380999" y="149351"/>
                </a:lnTo>
                <a:lnTo>
                  <a:pt x="385571" y="150875"/>
                </a:lnTo>
                <a:lnTo>
                  <a:pt x="390143" y="152399"/>
                </a:lnTo>
                <a:lnTo>
                  <a:pt x="394715" y="153923"/>
                </a:lnTo>
                <a:lnTo>
                  <a:pt x="399287" y="153923"/>
                </a:lnTo>
                <a:lnTo>
                  <a:pt x="397763" y="128015"/>
                </a:lnTo>
                <a:lnTo>
                  <a:pt x="396239" y="124967"/>
                </a:lnTo>
                <a:lnTo>
                  <a:pt x="396239" y="115823"/>
                </a:lnTo>
                <a:lnTo>
                  <a:pt x="397763" y="112775"/>
                </a:lnTo>
                <a:lnTo>
                  <a:pt x="400811" y="109727"/>
                </a:lnTo>
                <a:lnTo>
                  <a:pt x="403859" y="108203"/>
                </a:lnTo>
                <a:lnTo>
                  <a:pt x="406907" y="106679"/>
                </a:lnTo>
                <a:lnTo>
                  <a:pt x="409955" y="106679"/>
                </a:lnTo>
                <a:lnTo>
                  <a:pt x="413003" y="105155"/>
                </a:lnTo>
                <a:lnTo>
                  <a:pt x="431291" y="105155"/>
                </a:lnTo>
                <a:lnTo>
                  <a:pt x="431291" y="121919"/>
                </a:lnTo>
                <a:lnTo>
                  <a:pt x="428243" y="126491"/>
                </a:lnTo>
                <a:lnTo>
                  <a:pt x="425195" y="129539"/>
                </a:lnTo>
                <a:lnTo>
                  <a:pt x="422147" y="131063"/>
                </a:lnTo>
                <a:lnTo>
                  <a:pt x="417575" y="132587"/>
                </a:lnTo>
                <a:lnTo>
                  <a:pt x="414527" y="134111"/>
                </a:lnTo>
                <a:lnTo>
                  <a:pt x="416051" y="152399"/>
                </a:lnTo>
                <a:lnTo>
                  <a:pt x="422147" y="150875"/>
                </a:lnTo>
                <a:lnTo>
                  <a:pt x="426719" y="147827"/>
                </a:lnTo>
                <a:lnTo>
                  <a:pt x="431291" y="144779"/>
                </a:lnTo>
                <a:lnTo>
                  <a:pt x="435863" y="140207"/>
                </a:lnTo>
                <a:lnTo>
                  <a:pt x="435863" y="147827"/>
                </a:lnTo>
                <a:lnTo>
                  <a:pt x="437387" y="150875"/>
                </a:lnTo>
                <a:lnTo>
                  <a:pt x="440435" y="152399"/>
                </a:lnTo>
                <a:lnTo>
                  <a:pt x="452627" y="152399"/>
                </a:lnTo>
                <a:lnTo>
                  <a:pt x="455675" y="150875"/>
                </a:lnTo>
                <a:lnTo>
                  <a:pt x="458723" y="150875"/>
                </a:lnTo>
                <a:lnTo>
                  <a:pt x="458723" y="68580"/>
                </a:lnTo>
                <a:lnTo>
                  <a:pt x="457199" y="64008"/>
                </a:lnTo>
                <a:lnTo>
                  <a:pt x="455675" y="57912"/>
                </a:lnTo>
                <a:lnTo>
                  <a:pt x="452627" y="54864"/>
                </a:lnTo>
                <a:lnTo>
                  <a:pt x="449579" y="51816"/>
                </a:lnTo>
                <a:lnTo>
                  <a:pt x="445007" y="48768"/>
                </a:lnTo>
                <a:lnTo>
                  <a:pt x="440435" y="45720"/>
                </a:lnTo>
                <a:lnTo>
                  <a:pt x="435863" y="44196"/>
                </a:lnTo>
                <a:lnTo>
                  <a:pt x="429767" y="42672"/>
                </a:lnTo>
                <a:lnTo>
                  <a:pt x="423671" y="41148"/>
                </a:lnTo>
                <a:lnTo>
                  <a:pt x="411479" y="41148"/>
                </a:lnTo>
                <a:lnTo>
                  <a:pt x="406907" y="42672"/>
                </a:lnTo>
                <a:lnTo>
                  <a:pt x="402335" y="42672"/>
                </a:lnTo>
                <a:lnTo>
                  <a:pt x="397763" y="44196"/>
                </a:lnTo>
                <a:lnTo>
                  <a:pt x="394715" y="44196"/>
                </a:lnTo>
                <a:lnTo>
                  <a:pt x="391667" y="45720"/>
                </a:lnTo>
                <a:lnTo>
                  <a:pt x="387095" y="47244"/>
                </a:lnTo>
                <a:lnTo>
                  <a:pt x="384047" y="47244"/>
                </a:lnTo>
                <a:lnTo>
                  <a:pt x="382523" y="48768"/>
                </a:lnTo>
                <a:lnTo>
                  <a:pt x="379475" y="50292"/>
                </a:lnTo>
                <a:lnTo>
                  <a:pt x="377951" y="51816"/>
                </a:lnTo>
                <a:lnTo>
                  <a:pt x="374903" y="53340"/>
                </a:lnTo>
                <a:lnTo>
                  <a:pt x="374903" y="56388"/>
                </a:lnTo>
                <a:lnTo>
                  <a:pt x="373379" y="59436"/>
                </a:lnTo>
                <a:lnTo>
                  <a:pt x="373379" y="65532"/>
                </a:lnTo>
                <a:lnTo>
                  <a:pt x="374903" y="685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08603" y="1906523"/>
            <a:ext cx="946403" cy="163067"/>
          </a:xfrm>
          <a:custGeom>
            <a:avLst/>
            <a:gdLst/>
            <a:ahLst/>
            <a:cxnLst/>
            <a:rect l="l" t="t" r="r" b="b"/>
            <a:pathLst>
              <a:path w="946403" h="163067">
                <a:moveTo>
                  <a:pt x="367284" y="51815"/>
                </a:moveTo>
                <a:lnTo>
                  <a:pt x="365760" y="48767"/>
                </a:lnTo>
                <a:lnTo>
                  <a:pt x="364236" y="45719"/>
                </a:lnTo>
                <a:lnTo>
                  <a:pt x="361188" y="44195"/>
                </a:lnTo>
                <a:lnTo>
                  <a:pt x="359663" y="70103"/>
                </a:lnTo>
                <a:lnTo>
                  <a:pt x="364236" y="79247"/>
                </a:lnTo>
                <a:lnTo>
                  <a:pt x="365760" y="74675"/>
                </a:lnTo>
                <a:lnTo>
                  <a:pt x="367284" y="68579"/>
                </a:lnTo>
                <a:lnTo>
                  <a:pt x="367284" y="51815"/>
                </a:lnTo>
                <a:close/>
              </a:path>
              <a:path w="946403" h="163067">
                <a:moveTo>
                  <a:pt x="348996" y="41147"/>
                </a:moveTo>
                <a:lnTo>
                  <a:pt x="341375" y="42671"/>
                </a:lnTo>
                <a:lnTo>
                  <a:pt x="342900" y="51815"/>
                </a:lnTo>
                <a:lnTo>
                  <a:pt x="355091" y="51815"/>
                </a:lnTo>
                <a:lnTo>
                  <a:pt x="353567" y="51815"/>
                </a:lnTo>
                <a:lnTo>
                  <a:pt x="356615" y="53339"/>
                </a:lnTo>
                <a:lnTo>
                  <a:pt x="356616" y="69341"/>
                </a:lnTo>
                <a:lnTo>
                  <a:pt x="358139" y="70103"/>
                </a:lnTo>
                <a:lnTo>
                  <a:pt x="358139" y="80771"/>
                </a:lnTo>
                <a:lnTo>
                  <a:pt x="364236" y="79247"/>
                </a:lnTo>
                <a:lnTo>
                  <a:pt x="359663" y="70103"/>
                </a:lnTo>
                <a:lnTo>
                  <a:pt x="361188" y="44195"/>
                </a:lnTo>
                <a:lnTo>
                  <a:pt x="356615" y="42671"/>
                </a:lnTo>
                <a:lnTo>
                  <a:pt x="352044" y="41147"/>
                </a:lnTo>
                <a:lnTo>
                  <a:pt x="348996" y="41147"/>
                </a:lnTo>
                <a:close/>
              </a:path>
              <a:path w="946403" h="163067">
                <a:moveTo>
                  <a:pt x="597407" y="67055"/>
                </a:moveTo>
                <a:lnTo>
                  <a:pt x="582168" y="67055"/>
                </a:lnTo>
                <a:lnTo>
                  <a:pt x="580643" y="60959"/>
                </a:lnTo>
                <a:lnTo>
                  <a:pt x="580643" y="59435"/>
                </a:lnTo>
                <a:lnTo>
                  <a:pt x="580834" y="60197"/>
                </a:lnTo>
                <a:lnTo>
                  <a:pt x="582167" y="54863"/>
                </a:lnTo>
                <a:lnTo>
                  <a:pt x="582167" y="54101"/>
                </a:lnTo>
                <a:lnTo>
                  <a:pt x="580643" y="54863"/>
                </a:lnTo>
                <a:lnTo>
                  <a:pt x="580643" y="44195"/>
                </a:lnTo>
                <a:lnTo>
                  <a:pt x="580643" y="67055"/>
                </a:lnTo>
                <a:lnTo>
                  <a:pt x="582167" y="67818"/>
                </a:lnTo>
                <a:lnTo>
                  <a:pt x="583691" y="68579"/>
                </a:lnTo>
                <a:lnTo>
                  <a:pt x="588263" y="71627"/>
                </a:lnTo>
                <a:lnTo>
                  <a:pt x="592835" y="76200"/>
                </a:lnTo>
                <a:lnTo>
                  <a:pt x="589787" y="140207"/>
                </a:lnTo>
                <a:lnTo>
                  <a:pt x="592835" y="147827"/>
                </a:lnTo>
                <a:lnTo>
                  <a:pt x="597407" y="153923"/>
                </a:lnTo>
                <a:lnTo>
                  <a:pt x="601979" y="158495"/>
                </a:lnTo>
                <a:lnTo>
                  <a:pt x="600455" y="141731"/>
                </a:lnTo>
                <a:lnTo>
                  <a:pt x="598931" y="137159"/>
                </a:lnTo>
                <a:lnTo>
                  <a:pt x="597407" y="131063"/>
                </a:lnTo>
                <a:lnTo>
                  <a:pt x="597407" y="67055"/>
                </a:lnTo>
                <a:close/>
              </a:path>
              <a:path w="946403" h="163067">
                <a:moveTo>
                  <a:pt x="597408" y="28447"/>
                </a:moveTo>
                <a:lnTo>
                  <a:pt x="600455" y="27431"/>
                </a:lnTo>
                <a:lnTo>
                  <a:pt x="598931" y="27431"/>
                </a:lnTo>
                <a:lnTo>
                  <a:pt x="597407" y="25907"/>
                </a:lnTo>
                <a:lnTo>
                  <a:pt x="595883" y="28955"/>
                </a:lnTo>
                <a:lnTo>
                  <a:pt x="597407" y="53339"/>
                </a:lnTo>
                <a:lnTo>
                  <a:pt x="597407" y="27431"/>
                </a:lnTo>
                <a:lnTo>
                  <a:pt x="597408" y="28447"/>
                </a:lnTo>
                <a:close/>
              </a:path>
              <a:path w="946403" h="163067">
                <a:moveTo>
                  <a:pt x="597407" y="25907"/>
                </a:moveTo>
                <a:lnTo>
                  <a:pt x="598931" y="27431"/>
                </a:lnTo>
                <a:lnTo>
                  <a:pt x="609599" y="27431"/>
                </a:lnTo>
                <a:lnTo>
                  <a:pt x="606551" y="16763"/>
                </a:lnTo>
                <a:lnTo>
                  <a:pt x="598931" y="16763"/>
                </a:lnTo>
                <a:lnTo>
                  <a:pt x="592835" y="18287"/>
                </a:lnTo>
                <a:lnTo>
                  <a:pt x="592835" y="44195"/>
                </a:lnTo>
                <a:lnTo>
                  <a:pt x="580643" y="44195"/>
                </a:lnTo>
                <a:lnTo>
                  <a:pt x="580643" y="54863"/>
                </a:lnTo>
                <a:lnTo>
                  <a:pt x="580643" y="53339"/>
                </a:lnTo>
                <a:lnTo>
                  <a:pt x="582167" y="53339"/>
                </a:lnTo>
                <a:lnTo>
                  <a:pt x="582167" y="54101"/>
                </a:lnTo>
                <a:lnTo>
                  <a:pt x="583691" y="53339"/>
                </a:lnTo>
                <a:lnTo>
                  <a:pt x="588263" y="48767"/>
                </a:lnTo>
                <a:lnTo>
                  <a:pt x="597407" y="53339"/>
                </a:lnTo>
                <a:lnTo>
                  <a:pt x="595883" y="28955"/>
                </a:lnTo>
                <a:lnTo>
                  <a:pt x="597407" y="25907"/>
                </a:lnTo>
                <a:close/>
              </a:path>
              <a:path w="946403" h="163067">
                <a:moveTo>
                  <a:pt x="615695" y="53339"/>
                </a:moveTo>
                <a:lnTo>
                  <a:pt x="641603" y="53339"/>
                </a:lnTo>
                <a:lnTo>
                  <a:pt x="643127" y="44195"/>
                </a:lnTo>
                <a:lnTo>
                  <a:pt x="626364" y="44195"/>
                </a:lnTo>
                <a:lnTo>
                  <a:pt x="626363" y="25907"/>
                </a:lnTo>
                <a:lnTo>
                  <a:pt x="624839" y="21335"/>
                </a:lnTo>
                <a:lnTo>
                  <a:pt x="620267" y="18287"/>
                </a:lnTo>
                <a:lnTo>
                  <a:pt x="615695" y="25907"/>
                </a:lnTo>
                <a:lnTo>
                  <a:pt x="615696" y="28193"/>
                </a:lnTo>
                <a:lnTo>
                  <a:pt x="614171" y="27431"/>
                </a:lnTo>
                <a:lnTo>
                  <a:pt x="612647" y="27431"/>
                </a:lnTo>
                <a:lnTo>
                  <a:pt x="615696" y="28447"/>
                </a:lnTo>
                <a:lnTo>
                  <a:pt x="615695" y="53339"/>
                </a:lnTo>
                <a:lnTo>
                  <a:pt x="620267" y="44195"/>
                </a:lnTo>
                <a:lnTo>
                  <a:pt x="617219" y="28955"/>
                </a:lnTo>
                <a:lnTo>
                  <a:pt x="615695" y="27431"/>
                </a:lnTo>
                <a:lnTo>
                  <a:pt x="617219" y="28955"/>
                </a:lnTo>
                <a:lnTo>
                  <a:pt x="620267" y="44195"/>
                </a:lnTo>
                <a:lnTo>
                  <a:pt x="626363" y="48767"/>
                </a:lnTo>
                <a:lnTo>
                  <a:pt x="615695" y="53339"/>
                </a:lnTo>
                <a:close/>
              </a:path>
              <a:path w="946403" h="163067">
                <a:moveTo>
                  <a:pt x="640079" y="67055"/>
                </a:moveTo>
                <a:lnTo>
                  <a:pt x="615695" y="67055"/>
                </a:lnTo>
                <a:lnTo>
                  <a:pt x="620267" y="76200"/>
                </a:lnTo>
                <a:lnTo>
                  <a:pt x="624839" y="138683"/>
                </a:lnTo>
                <a:lnTo>
                  <a:pt x="632459" y="140207"/>
                </a:lnTo>
                <a:lnTo>
                  <a:pt x="627887" y="129539"/>
                </a:lnTo>
                <a:lnTo>
                  <a:pt x="626363" y="126491"/>
                </a:lnTo>
                <a:lnTo>
                  <a:pt x="626364" y="76199"/>
                </a:lnTo>
                <a:lnTo>
                  <a:pt x="643127" y="76200"/>
                </a:lnTo>
                <a:lnTo>
                  <a:pt x="626363" y="71627"/>
                </a:lnTo>
                <a:lnTo>
                  <a:pt x="640079" y="67055"/>
                </a:lnTo>
                <a:close/>
              </a:path>
              <a:path w="946403" h="163067">
                <a:moveTo>
                  <a:pt x="618743" y="134111"/>
                </a:moveTo>
                <a:lnTo>
                  <a:pt x="624839" y="138683"/>
                </a:lnTo>
                <a:lnTo>
                  <a:pt x="620267" y="76200"/>
                </a:lnTo>
                <a:lnTo>
                  <a:pt x="615695" y="67055"/>
                </a:lnTo>
                <a:lnTo>
                  <a:pt x="615695" y="126491"/>
                </a:lnTo>
                <a:lnTo>
                  <a:pt x="618743" y="134111"/>
                </a:lnTo>
                <a:close/>
              </a:path>
              <a:path w="946403" h="163067">
                <a:moveTo>
                  <a:pt x="614171" y="16763"/>
                </a:moveTo>
                <a:lnTo>
                  <a:pt x="606551" y="16763"/>
                </a:lnTo>
                <a:lnTo>
                  <a:pt x="609599" y="27431"/>
                </a:lnTo>
                <a:lnTo>
                  <a:pt x="614171" y="27431"/>
                </a:lnTo>
                <a:lnTo>
                  <a:pt x="615696" y="28193"/>
                </a:lnTo>
                <a:lnTo>
                  <a:pt x="615695" y="25907"/>
                </a:lnTo>
                <a:lnTo>
                  <a:pt x="620267" y="18287"/>
                </a:lnTo>
                <a:lnTo>
                  <a:pt x="614171" y="16763"/>
                </a:lnTo>
                <a:close/>
              </a:path>
              <a:path w="946403" h="163067">
                <a:moveTo>
                  <a:pt x="640079" y="150875"/>
                </a:moveTo>
                <a:lnTo>
                  <a:pt x="635507" y="152399"/>
                </a:lnTo>
                <a:lnTo>
                  <a:pt x="630935" y="152399"/>
                </a:lnTo>
                <a:lnTo>
                  <a:pt x="624839" y="153923"/>
                </a:lnTo>
                <a:lnTo>
                  <a:pt x="617219" y="152399"/>
                </a:lnTo>
                <a:lnTo>
                  <a:pt x="618743" y="152399"/>
                </a:lnTo>
                <a:lnTo>
                  <a:pt x="611123" y="150875"/>
                </a:lnTo>
                <a:lnTo>
                  <a:pt x="612647" y="152399"/>
                </a:lnTo>
                <a:lnTo>
                  <a:pt x="606551" y="149351"/>
                </a:lnTo>
                <a:lnTo>
                  <a:pt x="608075" y="149351"/>
                </a:lnTo>
                <a:lnTo>
                  <a:pt x="603503" y="146303"/>
                </a:lnTo>
                <a:lnTo>
                  <a:pt x="605027" y="146303"/>
                </a:lnTo>
                <a:lnTo>
                  <a:pt x="601979" y="143255"/>
                </a:lnTo>
                <a:lnTo>
                  <a:pt x="598931" y="137159"/>
                </a:lnTo>
                <a:lnTo>
                  <a:pt x="600455" y="141731"/>
                </a:lnTo>
                <a:lnTo>
                  <a:pt x="601979" y="158495"/>
                </a:lnTo>
                <a:lnTo>
                  <a:pt x="609599" y="161543"/>
                </a:lnTo>
                <a:lnTo>
                  <a:pt x="617219" y="163067"/>
                </a:lnTo>
                <a:lnTo>
                  <a:pt x="632459" y="163067"/>
                </a:lnTo>
                <a:lnTo>
                  <a:pt x="638555" y="161543"/>
                </a:lnTo>
                <a:lnTo>
                  <a:pt x="643127" y="160019"/>
                </a:lnTo>
                <a:lnTo>
                  <a:pt x="641603" y="138683"/>
                </a:lnTo>
                <a:lnTo>
                  <a:pt x="641603" y="149351"/>
                </a:lnTo>
                <a:lnTo>
                  <a:pt x="638555" y="150875"/>
                </a:lnTo>
                <a:lnTo>
                  <a:pt x="640079" y="150875"/>
                </a:lnTo>
                <a:close/>
              </a:path>
              <a:path w="946403" h="163067">
                <a:moveTo>
                  <a:pt x="643127" y="137159"/>
                </a:moveTo>
                <a:lnTo>
                  <a:pt x="641603" y="135635"/>
                </a:lnTo>
                <a:lnTo>
                  <a:pt x="641603" y="137159"/>
                </a:lnTo>
                <a:lnTo>
                  <a:pt x="643127" y="137159"/>
                </a:lnTo>
                <a:close/>
              </a:path>
              <a:path w="946403" h="163067">
                <a:moveTo>
                  <a:pt x="650747" y="153923"/>
                </a:moveTo>
                <a:lnTo>
                  <a:pt x="650747" y="150875"/>
                </a:lnTo>
                <a:lnTo>
                  <a:pt x="652271" y="147827"/>
                </a:lnTo>
                <a:lnTo>
                  <a:pt x="652271" y="137159"/>
                </a:lnTo>
                <a:lnTo>
                  <a:pt x="650747" y="132587"/>
                </a:lnTo>
                <a:lnTo>
                  <a:pt x="647699" y="128015"/>
                </a:lnTo>
                <a:lnTo>
                  <a:pt x="644651" y="137159"/>
                </a:lnTo>
                <a:lnTo>
                  <a:pt x="641603" y="138683"/>
                </a:lnTo>
                <a:lnTo>
                  <a:pt x="643127" y="160019"/>
                </a:lnTo>
                <a:lnTo>
                  <a:pt x="647699" y="156971"/>
                </a:lnTo>
                <a:lnTo>
                  <a:pt x="650747" y="153923"/>
                </a:lnTo>
                <a:close/>
              </a:path>
              <a:path w="946403" h="163067">
                <a:moveTo>
                  <a:pt x="640079" y="68579"/>
                </a:moveTo>
                <a:lnTo>
                  <a:pt x="640588" y="67055"/>
                </a:lnTo>
                <a:lnTo>
                  <a:pt x="640079" y="67055"/>
                </a:lnTo>
                <a:lnTo>
                  <a:pt x="626363" y="71627"/>
                </a:lnTo>
                <a:lnTo>
                  <a:pt x="643127" y="76200"/>
                </a:lnTo>
                <a:lnTo>
                  <a:pt x="643127" y="67055"/>
                </a:lnTo>
                <a:lnTo>
                  <a:pt x="640588" y="67055"/>
                </a:lnTo>
                <a:lnTo>
                  <a:pt x="640079" y="68579"/>
                </a:lnTo>
                <a:close/>
              </a:path>
              <a:path w="946403" h="163067">
                <a:moveTo>
                  <a:pt x="643127" y="67055"/>
                </a:moveTo>
                <a:lnTo>
                  <a:pt x="643127" y="76200"/>
                </a:lnTo>
                <a:lnTo>
                  <a:pt x="647699" y="74675"/>
                </a:lnTo>
                <a:lnTo>
                  <a:pt x="650747" y="71627"/>
                </a:lnTo>
                <a:lnTo>
                  <a:pt x="652271" y="67055"/>
                </a:lnTo>
                <a:lnTo>
                  <a:pt x="652271" y="54863"/>
                </a:lnTo>
                <a:lnTo>
                  <a:pt x="650747" y="48767"/>
                </a:lnTo>
                <a:lnTo>
                  <a:pt x="647699" y="45719"/>
                </a:lnTo>
                <a:lnTo>
                  <a:pt x="643127" y="44195"/>
                </a:lnTo>
                <a:lnTo>
                  <a:pt x="641603" y="53339"/>
                </a:lnTo>
                <a:lnTo>
                  <a:pt x="643127" y="54863"/>
                </a:lnTo>
                <a:lnTo>
                  <a:pt x="641603" y="54863"/>
                </a:lnTo>
                <a:lnTo>
                  <a:pt x="641603" y="65531"/>
                </a:lnTo>
                <a:lnTo>
                  <a:pt x="640588" y="67055"/>
                </a:lnTo>
                <a:lnTo>
                  <a:pt x="643127" y="67055"/>
                </a:lnTo>
                <a:close/>
              </a:path>
              <a:path w="946403" h="163067">
                <a:moveTo>
                  <a:pt x="641603" y="54863"/>
                </a:moveTo>
                <a:lnTo>
                  <a:pt x="643127" y="54863"/>
                </a:lnTo>
                <a:lnTo>
                  <a:pt x="640079" y="53339"/>
                </a:lnTo>
                <a:lnTo>
                  <a:pt x="641603" y="56387"/>
                </a:lnTo>
                <a:lnTo>
                  <a:pt x="641603" y="54863"/>
                </a:lnTo>
                <a:close/>
              </a:path>
              <a:path w="946403" h="163067">
                <a:moveTo>
                  <a:pt x="597407" y="123443"/>
                </a:moveTo>
                <a:lnTo>
                  <a:pt x="597407" y="131063"/>
                </a:lnTo>
                <a:lnTo>
                  <a:pt x="598931" y="131063"/>
                </a:lnTo>
                <a:lnTo>
                  <a:pt x="597407" y="121919"/>
                </a:lnTo>
                <a:lnTo>
                  <a:pt x="597407" y="123443"/>
                </a:lnTo>
                <a:close/>
              </a:path>
              <a:path w="946403" h="163067">
                <a:moveTo>
                  <a:pt x="571499" y="62483"/>
                </a:moveTo>
                <a:lnTo>
                  <a:pt x="571499" y="67055"/>
                </a:lnTo>
                <a:lnTo>
                  <a:pt x="573023" y="71627"/>
                </a:lnTo>
                <a:lnTo>
                  <a:pt x="571499" y="60959"/>
                </a:lnTo>
                <a:lnTo>
                  <a:pt x="571499" y="62483"/>
                </a:lnTo>
                <a:close/>
              </a:path>
              <a:path w="946403" h="163067">
                <a:moveTo>
                  <a:pt x="592835" y="44195"/>
                </a:moveTo>
                <a:lnTo>
                  <a:pt x="592835" y="18287"/>
                </a:lnTo>
                <a:lnTo>
                  <a:pt x="588263" y="21335"/>
                </a:lnTo>
                <a:lnTo>
                  <a:pt x="588264" y="44195"/>
                </a:lnTo>
                <a:lnTo>
                  <a:pt x="592835" y="44195"/>
                </a:lnTo>
                <a:close/>
              </a:path>
              <a:path w="946403" h="163067">
                <a:moveTo>
                  <a:pt x="580834" y="60197"/>
                </a:moveTo>
                <a:lnTo>
                  <a:pt x="580643" y="59435"/>
                </a:lnTo>
                <a:lnTo>
                  <a:pt x="580643" y="60959"/>
                </a:lnTo>
                <a:lnTo>
                  <a:pt x="582168" y="67055"/>
                </a:lnTo>
                <a:lnTo>
                  <a:pt x="582167" y="65531"/>
                </a:lnTo>
                <a:lnTo>
                  <a:pt x="580834" y="60197"/>
                </a:lnTo>
                <a:close/>
              </a:path>
              <a:path w="946403" h="163067">
                <a:moveTo>
                  <a:pt x="10363" y="149961"/>
                </a:moveTo>
                <a:lnTo>
                  <a:pt x="9144" y="146303"/>
                </a:lnTo>
                <a:lnTo>
                  <a:pt x="10160" y="149859"/>
                </a:lnTo>
                <a:lnTo>
                  <a:pt x="10667" y="150875"/>
                </a:lnTo>
                <a:lnTo>
                  <a:pt x="12191" y="150875"/>
                </a:lnTo>
                <a:lnTo>
                  <a:pt x="10363" y="149961"/>
                </a:lnTo>
                <a:close/>
              </a:path>
              <a:path w="946403" h="163067">
                <a:moveTo>
                  <a:pt x="76200" y="88391"/>
                </a:moveTo>
                <a:lnTo>
                  <a:pt x="74675" y="88391"/>
                </a:lnTo>
                <a:lnTo>
                  <a:pt x="38100" y="92963"/>
                </a:lnTo>
                <a:lnTo>
                  <a:pt x="33527" y="97535"/>
                </a:lnTo>
                <a:lnTo>
                  <a:pt x="33527" y="128015"/>
                </a:lnTo>
                <a:lnTo>
                  <a:pt x="28956" y="138683"/>
                </a:lnTo>
                <a:lnTo>
                  <a:pt x="84582" y="138683"/>
                </a:lnTo>
                <a:lnTo>
                  <a:pt x="38100" y="132587"/>
                </a:lnTo>
                <a:lnTo>
                  <a:pt x="38099" y="97536"/>
                </a:lnTo>
                <a:lnTo>
                  <a:pt x="77724" y="97535"/>
                </a:lnTo>
                <a:lnTo>
                  <a:pt x="76200" y="87629"/>
                </a:lnTo>
                <a:lnTo>
                  <a:pt x="76200" y="88391"/>
                </a:lnTo>
                <a:close/>
              </a:path>
              <a:path w="946403" h="163067">
                <a:moveTo>
                  <a:pt x="28956" y="86867"/>
                </a:moveTo>
                <a:lnTo>
                  <a:pt x="28956" y="138683"/>
                </a:lnTo>
                <a:lnTo>
                  <a:pt x="33527" y="128015"/>
                </a:lnTo>
                <a:lnTo>
                  <a:pt x="33527" y="97535"/>
                </a:lnTo>
                <a:lnTo>
                  <a:pt x="38100" y="92963"/>
                </a:lnTo>
                <a:lnTo>
                  <a:pt x="74675" y="88391"/>
                </a:lnTo>
                <a:lnTo>
                  <a:pt x="76200" y="87629"/>
                </a:lnTo>
                <a:lnTo>
                  <a:pt x="77724" y="97535"/>
                </a:lnTo>
                <a:lnTo>
                  <a:pt x="82296" y="96011"/>
                </a:lnTo>
                <a:lnTo>
                  <a:pt x="77724" y="86867"/>
                </a:lnTo>
                <a:lnTo>
                  <a:pt x="28956" y="86867"/>
                </a:lnTo>
                <a:close/>
              </a:path>
              <a:path w="946403" h="163067">
                <a:moveTo>
                  <a:pt x="77724" y="86867"/>
                </a:moveTo>
                <a:lnTo>
                  <a:pt x="82296" y="96011"/>
                </a:lnTo>
                <a:lnTo>
                  <a:pt x="77724" y="76200"/>
                </a:lnTo>
                <a:lnTo>
                  <a:pt x="76200" y="74675"/>
                </a:lnTo>
                <a:lnTo>
                  <a:pt x="76200" y="86867"/>
                </a:lnTo>
                <a:lnTo>
                  <a:pt x="77724" y="86867"/>
                </a:lnTo>
                <a:close/>
              </a:path>
              <a:path w="946403" h="163067">
                <a:moveTo>
                  <a:pt x="77724" y="65531"/>
                </a:moveTo>
                <a:lnTo>
                  <a:pt x="38099" y="65532"/>
                </a:lnTo>
                <a:lnTo>
                  <a:pt x="74675" y="73151"/>
                </a:lnTo>
                <a:lnTo>
                  <a:pt x="76200" y="73151"/>
                </a:lnTo>
                <a:lnTo>
                  <a:pt x="77724" y="65531"/>
                </a:lnTo>
                <a:close/>
              </a:path>
              <a:path w="946403" h="163067">
                <a:moveTo>
                  <a:pt x="83820" y="28955"/>
                </a:moveTo>
                <a:lnTo>
                  <a:pt x="28956" y="28955"/>
                </a:lnTo>
                <a:lnTo>
                  <a:pt x="33527" y="65531"/>
                </a:lnTo>
                <a:lnTo>
                  <a:pt x="33527" y="39623"/>
                </a:lnTo>
                <a:lnTo>
                  <a:pt x="38100" y="35051"/>
                </a:lnTo>
                <a:lnTo>
                  <a:pt x="82296" y="30479"/>
                </a:lnTo>
                <a:lnTo>
                  <a:pt x="83820" y="29718"/>
                </a:lnTo>
                <a:lnTo>
                  <a:pt x="85344" y="28955"/>
                </a:lnTo>
                <a:lnTo>
                  <a:pt x="83820" y="27431"/>
                </a:lnTo>
                <a:lnTo>
                  <a:pt x="83820" y="28955"/>
                </a:lnTo>
                <a:close/>
              </a:path>
              <a:path w="946403" h="163067">
                <a:moveTo>
                  <a:pt x="85344" y="138683"/>
                </a:moveTo>
                <a:lnTo>
                  <a:pt x="83820" y="137159"/>
                </a:lnTo>
                <a:lnTo>
                  <a:pt x="84582" y="138683"/>
                </a:lnTo>
                <a:lnTo>
                  <a:pt x="85344" y="140207"/>
                </a:lnTo>
                <a:lnTo>
                  <a:pt x="85344" y="138683"/>
                </a:lnTo>
                <a:close/>
              </a:path>
              <a:path w="946403" h="163067">
                <a:moveTo>
                  <a:pt x="94487" y="144779"/>
                </a:moveTo>
                <a:lnTo>
                  <a:pt x="94487" y="138683"/>
                </a:lnTo>
                <a:lnTo>
                  <a:pt x="92963" y="134111"/>
                </a:lnTo>
                <a:lnTo>
                  <a:pt x="89915" y="129539"/>
                </a:lnTo>
                <a:lnTo>
                  <a:pt x="86867" y="128015"/>
                </a:lnTo>
                <a:lnTo>
                  <a:pt x="38099" y="128016"/>
                </a:lnTo>
                <a:lnTo>
                  <a:pt x="38100" y="132587"/>
                </a:lnTo>
                <a:lnTo>
                  <a:pt x="84582" y="138683"/>
                </a:lnTo>
                <a:lnTo>
                  <a:pt x="83820" y="137159"/>
                </a:lnTo>
                <a:lnTo>
                  <a:pt x="85344" y="138683"/>
                </a:lnTo>
                <a:lnTo>
                  <a:pt x="85344" y="149351"/>
                </a:lnTo>
                <a:lnTo>
                  <a:pt x="84582" y="150875"/>
                </a:lnTo>
                <a:lnTo>
                  <a:pt x="10667" y="150875"/>
                </a:lnTo>
                <a:lnTo>
                  <a:pt x="10160" y="149859"/>
                </a:lnTo>
                <a:lnTo>
                  <a:pt x="9144" y="146303"/>
                </a:lnTo>
                <a:lnTo>
                  <a:pt x="9144" y="21335"/>
                </a:lnTo>
                <a:lnTo>
                  <a:pt x="10363" y="17678"/>
                </a:lnTo>
                <a:lnTo>
                  <a:pt x="12191" y="16763"/>
                </a:lnTo>
                <a:lnTo>
                  <a:pt x="10667" y="16763"/>
                </a:lnTo>
                <a:lnTo>
                  <a:pt x="12191" y="6095"/>
                </a:lnTo>
                <a:lnTo>
                  <a:pt x="7620" y="7619"/>
                </a:lnTo>
                <a:lnTo>
                  <a:pt x="9144" y="18287"/>
                </a:lnTo>
                <a:lnTo>
                  <a:pt x="10160" y="17779"/>
                </a:lnTo>
                <a:lnTo>
                  <a:pt x="9144" y="19811"/>
                </a:lnTo>
                <a:lnTo>
                  <a:pt x="9144" y="18287"/>
                </a:lnTo>
                <a:lnTo>
                  <a:pt x="9144" y="149351"/>
                </a:lnTo>
                <a:lnTo>
                  <a:pt x="12191" y="161543"/>
                </a:lnTo>
                <a:lnTo>
                  <a:pt x="86867" y="161543"/>
                </a:lnTo>
                <a:lnTo>
                  <a:pt x="83820" y="152399"/>
                </a:lnTo>
                <a:lnTo>
                  <a:pt x="85344" y="150875"/>
                </a:lnTo>
                <a:lnTo>
                  <a:pt x="86867" y="161543"/>
                </a:lnTo>
                <a:lnTo>
                  <a:pt x="89915" y="160019"/>
                </a:lnTo>
                <a:lnTo>
                  <a:pt x="92963" y="155447"/>
                </a:lnTo>
                <a:lnTo>
                  <a:pt x="94487" y="150875"/>
                </a:lnTo>
                <a:lnTo>
                  <a:pt x="94487" y="144779"/>
                </a:lnTo>
                <a:close/>
              </a:path>
              <a:path w="946403" h="163067">
                <a:moveTo>
                  <a:pt x="3048" y="158495"/>
                </a:moveTo>
                <a:lnTo>
                  <a:pt x="7620" y="160019"/>
                </a:lnTo>
                <a:lnTo>
                  <a:pt x="12191" y="161543"/>
                </a:lnTo>
                <a:lnTo>
                  <a:pt x="9144" y="149351"/>
                </a:lnTo>
                <a:lnTo>
                  <a:pt x="9144" y="18287"/>
                </a:lnTo>
                <a:lnTo>
                  <a:pt x="7620" y="7619"/>
                </a:lnTo>
                <a:lnTo>
                  <a:pt x="3048" y="10667"/>
                </a:lnTo>
                <a:lnTo>
                  <a:pt x="0" y="15239"/>
                </a:lnTo>
                <a:lnTo>
                  <a:pt x="0" y="152399"/>
                </a:lnTo>
                <a:lnTo>
                  <a:pt x="3048" y="158495"/>
                </a:lnTo>
                <a:close/>
              </a:path>
              <a:path w="946403" h="163067">
                <a:moveTo>
                  <a:pt x="85344" y="6095"/>
                </a:moveTo>
                <a:lnTo>
                  <a:pt x="85344" y="16763"/>
                </a:lnTo>
                <a:lnTo>
                  <a:pt x="89915" y="38100"/>
                </a:lnTo>
                <a:lnTo>
                  <a:pt x="92963" y="35051"/>
                </a:lnTo>
                <a:lnTo>
                  <a:pt x="94487" y="28955"/>
                </a:lnTo>
                <a:lnTo>
                  <a:pt x="94487" y="16763"/>
                </a:lnTo>
                <a:lnTo>
                  <a:pt x="92963" y="12191"/>
                </a:lnTo>
                <a:lnTo>
                  <a:pt x="89915" y="7619"/>
                </a:lnTo>
                <a:lnTo>
                  <a:pt x="85344" y="6095"/>
                </a:lnTo>
                <a:close/>
              </a:path>
              <a:path w="946403" h="163067">
                <a:moveTo>
                  <a:pt x="670559" y="12191"/>
                </a:moveTo>
                <a:lnTo>
                  <a:pt x="670559" y="13715"/>
                </a:lnTo>
                <a:lnTo>
                  <a:pt x="671576" y="11683"/>
                </a:lnTo>
                <a:lnTo>
                  <a:pt x="672083" y="10667"/>
                </a:lnTo>
                <a:lnTo>
                  <a:pt x="672083" y="0"/>
                </a:lnTo>
                <a:lnTo>
                  <a:pt x="667511" y="1523"/>
                </a:lnTo>
                <a:lnTo>
                  <a:pt x="670559" y="27431"/>
                </a:lnTo>
                <a:lnTo>
                  <a:pt x="670559" y="25907"/>
                </a:lnTo>
                <a:lnTo>
                  <a:pt x="672083" y="27431"/>
                </a:lnTo>
                <a:lnTo>
                  <a:pt x="670559" y="24383"/>
                </a:lnTo>
                <a:lnTo>
                  <a:pt x="670559" y="12191"/>
                </a:lnTo>
                <a:close/>
              </a:path>
              <a:path w="946403" h="163067">
                <a:moveTo>
                  <a:pt x="673607" y="10667"/>
                </a:moveTo>
                <a:lnTo>
                  <a:pt x="678179" y="9143"/>
                </a:lnTo>
                <a:lnTo>
                  <a:pt x="676655" y="9143"/>
                </a:lnTo>
                <a:lnTo>
                  <a:pt x="676655" y="0"/>
                </a:lnTo>
                <a:lnTo>
                  <a:pt x="672083" y="0"/>
                </a:lnTo>
                <a:lnTo>
                  <a:pt x="672083" y="10667"/>
                </a:lnTo>
                <a:lnTo>
                  <a:pt x="671576" y="11683"/>
                </a:lnTo>
                <a:lnTo>
                  <a:pt x="673607" y="10667"/>
                </a:lnTo>
                <a:close/>
              </a:path>
              <a:path w="946403" h="163067">
                <a:moveTo>
                  <a:pt x="690371" y="0"/>
                </a:moveTo>
                <a:lnTo>
                  <a:pt x="690371" y="10667"/>
                </a:lnTo>
                <a:lnTo>
                  <a:pt x="691895" y="12191"/>
                </a:lnTo>
                <a:lnTo>
                  <a:pt x="694943" y="1523"/>
                </a:lnTo>
                <a:lnTo>
                  <a:pt x="690371" y="0"/>
                </a:lnTo>
                <a:close/>
              </a:path>
              <a:path w="946403" h="163067">
                <a:moveTo>
                  <a:pt x="676655" y="0"/>
                </a:moveTo>
                <a:lnTo>
                  <a:pt x="676655" y="9143"/>
                </a:lnTo>
                <a:lnTo>
                  <a:pt x="685799" y="9143"/>
                </a:lnTo>
                <a:lnTo>
                  <a:pt x="684275" y="9143"/>
                </a:lnTo>
                <a:lnTo>
                  <a:pt x="688847" y="10667"/>
                </a:lnTo>
                <a:lnTo>
                  <a:pt x="690880" y="11683"/>
                </a:lnTo>
                <a:lnTo>
                  <a:pt x="691895" y="13715"/>
                </a:lnTo>
                <a:lnTo>
                  <a:pt x="691895" y="25907"/>
                </a:lnTo>
                <a:lnTo>
                  <a:pt x="690371" y="27431"/>
                </a:lnTo>
                <a:lnTo>
                  <a:pt x="687323" y="28955"/>
                </a:lnTo>
                <a:lnTo>
                  <a:pt x="675131" y="28955"/>
                </a:lnTo>
                <a:lnTo>
                  <a:pt x="672083" y="27431"/>
                </a:lnTo>
                <a:lnTo>
                  <a:pt x="670559" y="25907"/>
                </a:lnTo>
                <a:lnTo>
                  <a:pt x="670559" y="27431"/>
                </a:lnTo>
                <a:lnTo>
                  <a:pt x="667511" y="1523"/>
                </a:lnTo>
                <a:lnTo>
                  <a:pt x="664463" y="4571"/>
                </a:lnTo>
                <a:lnTo>
                  <a:pt x="662939" y="7619"/>
                </a:lnTo>
                <a:lnTo>
                  <a:pt x="661415" y="10667"/>
                </a:lnTo>
                <a:lnTo>
                  <a:pt x="659891" y="15239"/>
                </a:lnTo>
                <a:lnTo>
                  <a:pt x="659891" y="24383"/>
                </a:lnTo>
                <a:lnTo>
                  <a:pt x="661415" y="27431"/>
                </a:lnTo>
                <a:lnTo>
                  <a:pt x="662939" y="32003"/>
                </a:lnTo>
                <a:lnTo>
                  <a:pt x="664463" y="35051"/>
                </a:lnTo>
                <a:lnTo>
                  <a:pt x="667511" y="36575"/>
                </a:lnTo>
                <a:lnTo>
                  <a:pt x="672083" y="38100"/>
                </a:lnTo>
                <a:lnTo>
                  <a:pt x="676655" y="39623"/>
                </a:lnTo>
                <a:lnTo>
                  <a:pt x="673607" y="28955"/>
                </a:lnTo>
                <a:lnTo>
                  <a:pt x="676655" y="39623"/>
                </a:lnTo>
                <a:lnTo>
                  <a:pt x="685799" y="39623"/>
                </a:lnTo>
                <a:lnTo>
                  <a:pt x="690371" y="38100"/>
                </a:lnTo>
                <a:lnTo>
                  <a:pt x="693419" y="36575"/>
                </a:lnTo>
                <a:lnTo>
                  <a:pt x="697991" y="35051"/>
                </a:lnTo>
                <a:lnTo>
                  <a:pt x="699515" y="32003"/>
                </a:lnTo>
                <a:lnTo>
                  <a:pt x="701039" y="27431"/>
                </a:lnTo>
                <a:lnTo>
                  <a:pt x="702563" y="24383"/>
                </a:lnTo>
                <a:lnTo>
                  <a:pt x="702563" y="15239"/>
                </a:lnTo>
                <a:lnTo>
                  <a:pt x="701039" y="10667"/>
                </a:lnTo>
                <a:lnTo>
                  <a:pt x="699515" y="7619"/>
                </a:lnTo>
                <a:lnTo>
                  <a:pt x="697991" y="4571"/>
                </a:lnTo>
                <a:lnTo>
                  <a:pt x="694943" y="1523"/>
                </a:lnTo>
                <a:lnTo>
                  <a:pt x="691895" y="12191"/>
                </a:lnTo>
                <a:lnTo>
                  <a:pt x="690371" y="10667"/>
                </a:lnTo>
                <a:lnTo>
                  <a:pt x="690371" y="0"/>
                </a:lnTo>
                <a:lnTo>
                  <a:pt x="676655" y="0"/>
                </a:lnTo>
                <a:close/>
              </a:path>
              <a:path w="946403" h="163067">
                <a:moveTo>
                  <a:pt x="691895" y="24383"/>
                </a:moveTo>
                <a:lnTo>
                  <a:pt x="690371" y="27431"/>
                </a:lnTo>
                <a:lnTo>
                  <a:pt x="691895" y="25907"/>
                </a:lnTo>
                <a:lnTo>
                  <a:pt x="691895" y="24383"/>
                </a:lnTo>
                <a:close/>
              </a:path>
              <a:path w="946403" h="163067">
                <a:moveTo>
                  <a:pt x="10160" y="17779"/>
                </a:moveTo>
                <a:lnTo>
                  <a:pt x="9144" y="18287"/>
                </a:lnTo>
                <a:lnTo>
                  <a:pt x="9144" y="19811"/>
                </a:lnTo>
                <a:lnTo>
                  <a:pt x="10160" y="17779"/>
                </a:lnTo>
                <a:close/>
              </a:path>
              <a:path w="946403" h="163067">
                <a:moveTo>
                  <a:pt x="83820" y="30479"/>
                </a:moveTo>
                <a:lnTo>
                  <a:pt x="82296" y="30479"/>
                </a:lnTo>
                <a:lnTo>
                  <a:pt x="38100" y="35051"/>
                </a:lnTo>
                <a:lnTo>
                  <a:pt x="33527" y="39623"/>
                </a:lnTo>
                <a:lnTo>
                  <a:pt x="33527" y="65531"/>
                </a:lnTo>
                <a:lnTo>
                  <a:pt x="28956" y="28955"/>
                </a:lnTo>
                <a:lnTo>
                  <a:pt x="28956" y="74675"/>
                </a:lnTo>
                <a:lnTo>
                  <a:pt x="38100" y="70103"/>
                </a:lnTo>
                <a:lnTo>
                  <a:pt x="75437" y="74675"/>
                </a:lnTo>
                <a:lnTo>
                  <a:pt x="76200" y="76200"/>
                </a:lnTo>
                <a:lnTo>
                  <a:pt x="76200" y="74675"/>
                </a:lnTo>
                <a:lnTo>
                  <a:pt x="77724" y="74675"/>
                </a:lnTo>
                <a:lnTo>
                  <a:pt x="77724" y="76200"/>
                </a:lnTo>
                <a:lnTo>
                  <a:pt x="82296" y="96011"/>
                </a:lnTo>
                <a:lnTo>
                  <a:pt x="85344" y="92963"/>
                </a:lnTo>
                <a:lnTo>
                  <a:pt x="86867" y="86867"/>
                </a:lnTo>
                <a:lnTo>
                  <a:pt x="86867" y="74675"/>
                </a:lnTo>
                <a:lnTo>
                  <a:pt x="85344" y="70103"/>
                </a:lnTo>
                <a:lnTo>
                  <a:pt x="82296" y="65531"/>
                </a:lnTo>
                <a:lnTo>
                  <a:pt x="77724" y="65531"/>
                </a:lnTo>
                <a:lnTo>
                  <a:pt x="76200" y="73151"/>
                </a:lnTo>
                <a:lnTo>
                  <a:pt x="74675" y="73151"/>
                </a:lnTo>
                <a:lnTo>
                  <a:pt x="38099" y="65532"/>
                </a:lnTo>
                <a:lnTo>
                  <a:pt x="38100" y="39623"/>
                </a:lnTo>
                <a:lnTo>
                  <a:pt x="85344" y="39623"/>
                </a:lnTo>
                <a:lnTo>
                  <a:pt x="89915" y="38100"/>
                </a:lnTo>
                <a:lnTo>
                  <a:pt x="85344" y="16763"/>
                </a:lnTo>
                <a:lnTo>
                  <a:pt x="85344" y="6095"/>
                </a:lnTo>
                <a:lnTo>
                  <a:pt x="12191" y="6095"/>
                </a:lnTo>
                <a:lnTo>
                  <a:pt x="10667" y="16763"/>
                </a:lnTo>
                <a:lnTo>
                  <a:pt x="83820" y="16763"/>
                </a:lnTo>
                <a:lnTo>
                  <a:pt x="82296" y="15239"/>
                </a:lnTo>
                <a:lnTo>
                  <a:pt x="83820" y="15239"/>
                </a:lnTo>
                <a:lnTo>
                  <a:pt x="83820" y="16001"/>
                </a:lnTo>
                <a:lnTo>
                  <a:pt x="82296" y="15239"/>
                </a:lnTo>
                <a:lnTo>
                  <a:pt x="83820" y="16763"/>
                </a:lnTo>
                <a:lnTo>
                  <a:pt x="83820" y="27431"/>
                </a:lnTo>
                <a:lnTo>
                  <a:pt x="85344" y="28955"/>
                </a:lnTo>
                <a:lnTo>
                  <a:pt x="83820" y="29718"/>
                </a:lnTo>
                <a:lnTo>
                  <a:pt x="83820" y="30479"/>
                </a:lnTo>
                <a:close/>
              </a:path>
              <a:path w="946403" h="163067">
                <a:moveTo>
                  <a:pt x="83820" y="152399"/>
                </a:moveTo>
                <a:lnTo>
                  <a:pt x="86867" y="161543"/>
                </a:lnTo>
                <a:lnTo>
                  <a:pt x="85344" y="150875"/>
                </a:lnTo>
                <a:lnTo>
                  <a:pt x="83820" y="152399"/>
                </a:lnTo>
                <a:close/>
              </a:path>
              <a:path w="946403" h="163067">
                <a:moveTo>
                  <a:pt x="38100" y="70103"/>
                </a:moveTo>
                <a:lnTo>
                  <a:pt x="28956" y="74675"/>
                </a:lnTo>
                <a:lnTo>
                  <a:pt x="75437" y="74675"/>
                </a:lnTo>
                <a:lnTo>
                  <a:pt x="38100" y="70103"/>
                </a:lnTo>
                <a:close/>
              </a:path>
              <a:path w="946403" h="163067">
                <a:moveTo>
                  <a:pt x="641603" y="64007"/>
                </a:moveTo>
                <a:lnTo>
                  <a:pt x="640588" y="67055"/>
                </a:lnTo>
                <a:lnTo>
                  <a:pt x="641603" y="65531"/>
                </a:lnTo>
                <a:lnTo>
                  <a:pt x="641603" y="64007"/>
                </a:lnTo>
                <a:close/>
              </a:path>
              <a:path w="946403" h="163067">
                <a:moveTo>
                  <a:pt x="620267" y="44195"/>
                </a:moveTo>
                <a:lnTo>
                  <a:pt x="615695" y="53339"/>
                </a:lnTo>
                <a:lnTo>
                  <a:pt x="626363" y="48767"/>
                </a:lnTo>
                <a:lnTo>
                  <a:pt x="620267" y="44195"/>
                </a:lnTo>
                <a:close/>
              </a:path>
              <a:path w="946403" h="163067">
                <a:moveTo>
                  <a:pt x="640079" y="135635"/>
                </a:moveTo>
                <a:lnTo>
                  <a:pt x="637031" y="140207"/>
                </a:lnTo>
                <a:lnTo>
                  <a:pt x="641603" y="138683"/>
                </a:lnTo>
                <a:lnTo>
                  <a:pt x="640079" y="135635"/>
                </a:lnTo>
                <a:close/>
              </a:path>
              <a:path w="946403" h="163067">
                <a:moveTo>
                  <a:pt x="643127" y="126491"/>
                </a:moveTo>
                <a:lnTo>
                  <a:pt x="640079" y="128015"/>
                </a:lnTo>
                <a:lnTo>
                  <a:pt x="638555" y="128015"/>
                </a:lnTo>
                <a:lnTo>
                  <a:pt x="635507" y="129539"/>
                </a:lnTo>
                <a:lnTo>
                  <a:pt x="629411" y="129539"/>
                </a:lnTo>
                <a:lnTo>
                  <a:pt x="627380" y="127507"/>
                </a:lnTo>
                <a:lnTo>
                  <a:pt x="626363" y="124967"/>
                </a:lnTo>
                <a:lnTo>
                  <a:pt x="626364" y="76199"/>
                </a:lnTo>
                <a:lnTo>
                  <a:pt x="626363" y="126491"/>
                </a:lnTo>
                <a:lnTo>
                  <a:pt x="627887" y="129539"/>
                </a:lnTo>
                <a:lnTo>
                  <a:pt x="632459" y="140207"/>
                </a:lnTo>
                <a:lnTo>
                  <a:pt x="637031" y="140207"/>
                </a:lnTo>
                <a:lnTo>
                  <a:pt x="640079" y="135635"/>
                </a:lnTo>
                <a:lnTo>
                  <a:pt x="641603" y="135635"/>
                </a:lnTo>
                <a:lnTo>
                  <a:pt x="643127" y="137159"/>
                </a:lnTo>
                <a:lnTo>
                  <a:pt x="641603" y="137159"/>
                </a:lnTo>
                <a:lnTo>
                  <a:pt x="641603" y="136397"/>
                </a:lnTo>
                <a:lnTo>
                  <a:pt x="640079" y="135635"/>
                </a:lnTo>
                <a:lnTo>
                  <a:pt x="641603" y="138683"/>
                </a:lnTo>
                <a:lnTo>
                  <a:pt x="644651" y="137159"/>
                </a:lnTo>
                <a:lnTo>
                  <a:pt x="647699" y="128015"/>
                </a:lnTo>
                <a:lnTo>
                  <a:pt x="643127" y="126491"/>
                </a:lnTo>
                <a:close/>
              </a:path>
              <a:path w="946403" h="163067">
                <a:moveTo>
                  <a:pt x="626363" y="124967"/>
                </a:moveTo>
                <a:lnTo>
                  <a:pt x="627380" y="127507"/>
                </a:lnTo>
                <a:lnTo>
                  <a:pt x="626363" y="123443"/>
                </a:lnTo>
                <a:lnTo>
                  <a:pt x="626363" y="124967"/>
                </a:lnTo>
                <a:close/>
              </a:path>
              <a:path w="946403" h="163067">
                <a:moveTo>
                  <a:pt x="597407" y="53339"/>
                </a:moveTo>
                <a:lnTo>
                  <a:pt x="588263" y="48767"/>
                </a:lnTo>
                <a:lnTo>
                  <a:pt x="583691" y="53339"/>
                </a:lnTo>
                <a:lnTo>
                  <a:pt x="597407" y="53339"/>
                </a:lnTo>
                <a:close/>
              </a:path>
              <a:path w="946403" h="163067">
                <a:moveTo>
                  <a:pt x="355091" y="71627"/>
                </a:moveTo>
                <a:lnTo>
                  <a:pt x="358139" y="80771"/>
                </a:lnTo>
                <a:lnTo>
                  <a:pt x="356615" y="71627"/>
                </a:lnTo>
                <a:lnTo>
                  <a:pt x="355091" y="71627"/>
                </a:lnTo>
                <a:close/>
              </a:path>
              <a:path w="946403" h="163067">
                <a:moveTo>
                  <a:pt x="324612" y="160019"/>
                </a:moveTo>
                <a:lnTo>
                  <a:pt x="321563" y="152399"/>
                </a:lnTo>
                <a:lnTo>
                  <a:pt x="320039" y="161543"/>
                </a:lnTo>
                <a:lnTo>
                  <a:pt x="324612" y="160019"/>
                </a:lnTo>
                <a:close/>
              </a:path>
              <a:path w="946403" h="163067">
                <a:moveTo>
                  <a:pt x="327660" y="65531"/>
                </a:moveTo>
                <a:lnTo>
                  <a:pt x="329184" y="64007"/>
                </a:lnTo>
                <a:lnTo>
                  <a:pt x="327660" y="51815"/>
                </a:lnTo>
                <a:lnTo>
                  <a:pt x="327660" y="65531"/>
                </a:lnTo>
                <a:close/>
              </a:path>
              <a:path w="946403" h="163067">
                <a:moveTo>
                  <a:pt x="312420" y="161543"/>
                </a:moveTo>
                <a:lnTo>
                  <a:pt x="307848" y="152399"/>
                </a:lnTo>
                <a:lnTo>
                  <a:pt x="307848" y="161543"/>
                </a:lnTo>
                <a:lnTo>
                  <a:pt x="312420" y="161543"/>
                </a:lnTo>
                <a:close/>
              </a:path>
              <a:path w="946403" h="163067">
                <a:moveTo>
                  <a:pt x="409955" y="153923"/>
                </a:moveTo>
                <a:lnTo>
                  <a:pt x="409955" y="163067"/>
                </a:lnTo>
                <a:lnTo>
                  <a:pt x="419099" y="163067"/>
                </a:lnTo>
                <a:lnTo>
                  <a:pt x="409955" y="153923"/>
                </a:lnTo>
                <a:close/>
              </a:path>
              <a:path w="946403" h="163067">
                <a:moveTo>
                  <a:pt x="446531" y="153923"/>
                </a:moveTo>
                <a:lnTo>
                  <a:pt x="448055" y="152399"/>
                </a:lnTo>
                <a:lnTo>
                  <a:pt x="445007" y="150875"/>
                </a:lnTo>
                <a:lnTo>
                  <a:pt x="446531" y="153923"/>
                </a:lnTo>
                <a:close/>
              </a:path>
              <a:path w="946403" h="163067">
                <a:moveTo>
                  <a:pt x="807719" y="138683"/>
                </a:moveTo>
                <a:lnTo>
                  <a:pt x="812291" y="131063"/>
                </a:lnTo>
                <a:lnTo>
                  <a:pt x="806195" y="140207"/>
                </a:lnTo>
                <a:lnTo>
                  <a:pt x="807719" y="138683"/>
                </a:lnTo>
                <a:close/>
              </a:path>
              <a:path w="946403" h="163067">
                <a:moveTo>
                  <a:pt x="812291" y="132587"/>
                </a:moveTo>
                <a:lnTo>
                  <a:pt x="812291" y="131063"/>
                </a:lnTo>
                <a:lnTo>
                  <a:pt x="807719" y="138683"/>
                </a:lnTo>
                <a:lnTo>
                  <a:pt x="806195" y="140207"/>
                </a:lnTo>
                <a:lnTo>
                  <a:pt x="800099" y="146303"/>
                </a:lnTo>
                <a:lnTo>
                  <a:pt x="800099" y="144779"/>
                </a:lnTo>
                <a:lnTo>
                  <a:pt x="790955" y="150875"/>
                </a:lnTo>
                <a:lnTo>
                  <a:pt x="792479" y="149351"/>
                </a:lnTo>
                <a:lnTo>
                  <a:pt x="781811" y="152399"/>
                </a:lnTo>
                <a:lnTo>
                  <a:pt x="769619" y="153923"/>
                </a:lnTo>
                <a:lnTo>
                  <a:pt x="757427" y="152399"/>
                </a:lnTo>
                <a:lnTo>
                  <a:pt x="758951" y="152399"/>
                </a:lnTo>
                <a:lnTo>
                  <a:pt x="748283" y="150875"/>
                </a:lnTo>
                <a:lnTo>
                  <a:pt x="739139" y="146303"/>
                </a:lnTo>
                <a:lnTo>
                  <a:pt x="734567" y="141731"/>
                </a:lnTo>
                <a:lnTo>
                  <a:pt x="733043" y="140207"/>
                </a:lnTo>
                <a:lnTo>
                  <a:pt x="733890" y="140885"/>
                </a:lnTo>
                <a:lnTo>
                  <a:pt x="728471" y="134111"/>
                </a:lnTo>
                <a:lnTo>
                  <a:pt x="725423" y="124967"/>
                </a:lnTo>
                <a:lnTo>
                  <a:pt x="725423" y="126491"/>
                </a:lnTo>
                <a:lnTo>
                  <a:pt x="723899" y="115823"/>
                </a:lnTo>
                <a:lnTo>
                  <a:pt x="722375" y="103631"/>
                </a:lnTo>
                <a:lnTo>
                  <a:pt x="723899" y="91439"/>
                </a:lnTo>
                <a:lnTo>
                  <a:pt x="723899" y="92963"/>
                </a:lnTo>
                <a:lnTo>
                  <a:pt x="725423" y="80771"/>
                </a:lnTo>
                <a:lnTo>
                  <a:pt x="725423" y="82295"/>
                </a:lnTo>
                <a:lnTo>
                  <a:pt x="729995" y="73151"/>
                </a:lnTo>
                <a:lnTo>
                  <a:pt x="728471" y="73151"/>
                </a:lnTo>
                <a:lnTo>
                  <a:pt x="734567" y="65531"/>
                </a:lnTo>
                <a:lnTo>
                  <a:pt x="742187" y="59435"/>
                </a:lnTo>
                <a:lnTo>
                  <a:pt x="740663" y="59435"/>
                </a:lnTo>
                <a:lnTo>
                  <a:pt x="736091" y="51815"/>
                </a:lnTo>
                <a:lnTo>
                  <a:pt x="726947" y="59435"/>
                </a:lnTo>
                <a:lnTo>
                  <a:pt x="720851" y="68579"/>
                </a:lnTo>
                <a:lnTo>
                  <a:pt x="716279" y="79247"/>
                </a:lnTo>
                <a:lnTo>
                  <a:pt x="713231" y="91439"/>
                </a:lnTo>
                <a:lnTo>
                  <a:pt x="711707" y="103631"/>
                </a:lnTo>
                <a:lnTo>
                  <a:pt x="713231" y="117347"/>
                </a:lnTo>
                <a:lnTo>
                  <a:pt x="716279" y="128015"/>
                </a:lnTo>
                <a:lnTo>
                  <a:pt x="719327" y="138683"/>
                </a:lnTo>
                <a:lnTo>
                  <a:pt x="726947" y="147827"/>
                </a:lnTo>
                <a:lnTo>
                  <a:pt x="734567" y="155447"/>
                </a:lnTo>
                <a:lnTo>
                  <a:pt x="745235" y="160019"/>
                </a:lnTo>
                <a:lnTo>
                  <a:pt x="755903" y="163067"/>
                </a:lnTo>
                <a:lnTo>
                  <a:pt x="783335" y="163067"/>
                </a:lnTo>
                <a:lnTo>
                  <a:pt x="795527" y="160019"/>
                </a:lnTo>
                <a:lnTo>
                  <a:pt x="806195" y="153923"/>
                </a:lnTo>
                <a:lnTo>
                  <a:pt x="813815" y="146303"/>
                </a:lnTo>
                <a:lnTo>
                  <a:pt x="821435" y="137159"/>
                </a:lnTo>
                <a:lnTo>
                  <a:pt x="826007" y="126491"/>
                </a:lnTo>
                <a:lnTo>
                  <a:pt x="829055" y="114299"/>
                </a:lnTo>
                <a:lnTo>
                  <a:pt x="829055" y="88391"/>
                </a:lnTo>
                <a:lnTo>
                  <a:pt x="826007" y="76200"/>
                </a:lnTo>
                <a:lnTo>
                  <a:pt x="821435" y="65531"/>
                </a:lnTo>
                <a:lnTo>
                  <a:pt x="815339" y="57911"/>
                </a:lnTo>
                <a:lnTo>
                  <a:pt x="807719" y="50291"/>
                </a:lnTo>
                <a:lnTo>
                  <a:pt x="807719" y="64007"/>
                </a:lnTo>
                <a:lnTo>
                  <a:pt x="812291" y="71627"/>
                </a:lnTo>
                <a:lnTo>
                  <a:pt x="812291" y="70103"/>
                </a:lnTo>
                <a:lnTo>
                  <a:pt x="816863" y="79247"/>
                </a:lnTo>
                <a:lnTo>
                  <a:pt x="815339" y="79247"/>
                </a:lnTo>
                <a:lnTo>
                  <a:pt x="818387" y="89915"/>
                </a:lnTo>
                <a:lnTo>
                  <a:pt x="818387" y="112775"/>
                </a:lnTo>
                <a:lnTo>
                  <a:pt x="815339" y="123443"/>
                </a:lnTo>
                <a:lnTo>
                  <a:pt x="816863" y="123443"/>
                </a:lnTo>
                <a:lnTo>
                  <a:pt x="812291" y="132587"/>
                </a:lnTo>
                <a:close/>
              </a:path>
              <a:path w="946403" h="163067">
                <a:moveTo>
                  <a:pt x="807719" y="50291"/>
                </a:moveTo>
                <a:lnTo>
                  <a:pt x="797051" y="45719"/>
                </a:lnTo>
                <a:lnTo>
                  <a:pt x="784859" y="42671"/>
                </a:lnTo>
                <a:lnTo>
                  <a:pt x="772667" y="41147"/>
                </a:lnTo>
                <a:lnTo>
                  <a:pt x="771143" y="51815"/>
                </a:lnTo>
                <a:lnTo>
                  <a:pt x="772667" y="41147"/>
                </a:lnTo>
                <a:lnTo>
                  <a:pt x="758951" y="42671"/>
                </a:lnTo>
                <a:lnTo>
                  <a:pt x="746759" y="45719"/>
                </a:lnTo>
                <a:lnTo>
                  <a:pt x="736091" y="51815"/>
                </a:lnTo>
                <a:lnTo>
                  <a:pt x="740663" y="59435"/>
                </a:lnTo>
                <a:lnTo>
                  <a:pt x="749807" y="54863"/>
                </a:lnTo>
                <a:lnTo>
                  <a:pt x="760475" y="51815"/>
                </a:lnTo>
                <a:lnTo>
                  <a:pt x="758951" y="53339"/>
                </a:lnTo>
                <a:lnTo>
                  <a:pt x="772667" y="51815"/>
                </a:lnTo>
                <a:lnTo>
                  <a:pt x="784859" y="51815"/>
                </a:lnTo>
                <a:lnTo>
                  <a:pt x="783335" y="51815"/>
                </a:lnTo>
                <a:lnTo>
                  <a:pt x="794003" y="54863"/>
                </a:lnTo>
                <a:lnTo>
                  <a:pt x="792479" y="54863"/>
                </a:lnTo>
                <a:lnTo>
                  <a:pt x="801623" y="59435"/>
                </a:lnTo>
                <a:lnTo>
                  <a:pt x="801623" y="57911"/>
                </a:lnTo>
                <a:lnTo>
                  <a:pt x="807719" y="64007"/>
                </a:lnTo>
                <a:lnTo>
                  <a:pt x="807719" y="50291"/>
                </a:lnTo>
                <a:close/>
              </a:path>
              <a:path w="946403" h="163067">
                <a:moveTo>
                  <a:pt x="893063" y="76200"/>
                </a:moveTo>
                <a:lnTo>
                  <a:pt x="897635" y="65531"/>
                </a:lnTo>
                <a:lnTo>
                  <a:pt x="890015" y="67055"/>
                </a:lnTo>
                <a:lnTo>
                  <a:pt x="893063" y="76200"/>
                </a:lnTo>
                <a:close/>
              </a:path>
              <a:path w="946403" h="163067">
                <a:moveTo>
                  <a:pt x="906779" y="68579"/>
                </a:moveTo>
                <a:lnTo>
                  <a:pt x="908303" y="85343"/>
                </a:lnTo>
                <a:lnTo>
                  <a:pt x="911351" y="70103"/>
                </a:lnTo>
                <a:lnTo>
                  <a:pt x="906779" y="68579"/>
                </a:lnTo>
                <a:close/>
              </a:path>
              <a:path w="946403" h="163067">
                <a:moveTo>
                  <a:pt x="940307" y="160019"/>
                </a:moveTo>
                <a:lnTo>
                  <a:pt x="937259" y="152399"/>
                </a:lnTo>
                <a:lnTo>
                  <a:pt x="935735" y="161543"/>
                </a:lnTo>
                <a:lnTo>
                  <a:pt x="940307" y="160019"/>
                </a:lnTo>
                <a:close/>
              </a:path>
              <a:path w="946403" h="163067">
                <a:moveTo>
                  <a:pt x="928115" y="161543"/>
                </a:moveTo>
                <a:lnTo>
                  <a:pt x="923543" y="152399"/>
                </a:lnTo>
                <a:lnTo>
                  <a:pt x="923543" y="161543"/>
                </a:lnTo>
                <a:lnTo>
                  <a:pt x="928115" y="161543"/>
                </a:lnTo>
                <a:close/>
              </a:path>
              <a:path w="946403" h="163067">
                <a:moveTo>
                  <a:pt x="873251" y="160019"/>
                </a:moveTo>
                <a:lnTo>
                  <a:pt x="870203" y="152399"/>
                </a:lnTo>
                <a:lnTo>
                  <a:pt x="868679" y="161543"/>
                </a:lnTo>
                <a:lnTo>
                  <a:pt x="873251" y="160019"/>
                </a:lnTo>
                <a:close/>
              </a:path>
              <a:path w="946403" h="163067">
                <a:moveTo>
                  <a:pt x="871727" y="149351"/>
                </a:moveTo>
                <a:lnTo>
                  <a:pt x="873251" y="160019"/>
                </a:lnTo>
                <a:lnTo>
                  <a:pt x="877823" y="156971"/>
                </a:lnTo>
                <a:lnTo>
                  <a:pt x="879347" y="153923"/>
                </a:lnTo>
                <a:lnTo>
                  <a:pt x="879347" y="86867"/>
                </a:lnTo>
                <a:lnTo>
                  <a:pt x="883919" y="83819"/>
                </a:lnTo>
                <a:lnTo>
                  <a:pt x="890015" y="79247"/>
                </a:lnTo>
                <a:lnTo>
                  <a:pt x="888491" y="79247"/>
                </a:lnTo>
                <a:lnTo>
                  <a:pt x="894587" y="76200"/>
                </a:lnTo>
                <a:lnTo>
                  <a:pt x="900683" y="76200"/>
                </a:lnTo>
                <a:lnTo>
                  <a:pt x="903731" y="77723"/>
                </a:lnTo>
                <a:lnTo>
                  <a:pt x="905255" y="80771"/>
                </a:lnTo>
                <a:lnTo>
                  <a:pt x="905255" y="79247"/>
                </a:lnTo>
                <a:lnTo>
                  <a:pt x="908303" y="86867"/>
                </a:lnTo>
                <a:lnTo>
                  <a:pt x="908303" y="153923"/>
                </a:lnTo>
                <a:lnTo>
                  <a:pt x="909827" y="156971"/>
                </a:lnTo>
                <a:lnTo>
                  <a:pt x="914399" y="160019"/>
                </a:lnTo>
                <a:lnTo>
                  <a:pt x="917447" y="150875"/>
                </a:lnTo>
                <a:lnTo>
                  <a:pt x="917447" y="149351"/>
                </a:lnTo>
                <a:lnTo>
                  <a:pt x="918362" y="151180"/>
                </a:lnTo>
                <a:lnTo>
                  <a:pt x="917447" y="82295"/>
                </a:lnTo>
                <a:lnTo>
                  <a:pt x="914399" y="74675"/>
                </a:lnTo>
                <a:lnTo>
                  <a:pt x="911351" y="70103"/>
                </a:lnTo>
                <a:lnTo>
                  <a:pt x="908303" y="85343"/>
                </a:lnTo>
                <a:lnTo>
                  <a:pt x="906779" y="68579"/>
                </a:lnTo>
                <a:lnTo>
                  <a:pt x="903731" y="77723"/>
                </a:lnTo>
                <a:lnTo>
                  <a:pt x="902207" y="76200"/>
                </a:lnTo>
                <a:lnTo>
                  <a:pt x="902207" y="67055"/>
                </a:lnTo>
                <a:lnTo>
                  <a:pt x="897635" y="65531"/>
                </a:lnTo>
                <a:lnTo>
                  <a:pt x="893063" y="76200"/>
                </a:lnTo>
                <a:lnTo>
                  <a:pt x="890015" y="67055"/>
                </a:lnTo>
                <a:lnTo>
                  <a:pt x="883919" y="70103"/>
                </a:lnTo>
                <a:lnTo>
                  <a:pt x="877823" y="76200"/>
                </a:lnTo>
                <a:lnTo>
                  <a:pt x="870203" y="83819"/>
                </a:lnTo>
                <a:lnTo>
                  <a:pt x="870204" y="150113"/>
                </a:lnTo>
                <a:lnTo>
                  <a:pt x="871727" y="149351"/>
                </a:lnTo>
                <a:close/>
              </a:path>
              <a:path w="946403" h="163067">
                <a:moveTo>
                  <a:pt x="903731" y="77723"/>
                </a:moveTo>
                <a:lnTo>
                  <a:pt x="900683" y="76200"/>
                </a:lnTo>
                <a:lnTo>
                  <a:pt x="899159" y="76200"/>
                </a:lnTo>
                <a:lnTo>
                  <a:pt x="903731" y="77723"/>
                </a:lnTo>
                <a:close/>
              </a:path>
              <a:path w="946403" h="163067">
                <a:moveTo>
                  <a:pt x="861059" y="161543"/>
                </a:moveTo>
                <a:lnTo>
                  <a:pt x="856487" y="152399"/>
                </a:lnTo>
                <a:lnTo>
                  <a:pt x="856487" y="161543"/>
                </a:lnTo>
                <a:lnTo>
                  <a:pt x="861059" y="161543"/>
                </a:lnTo>
                <a:close/>
              </a:path>
              <a:path w="946403" h="163067">
                <a:moveTo>
                  <a:pt x="531875" y="74675"/>
                </a:moveTo>
                <a:lnTo>
                  <a:pt x="528827" y="76200"/>
                </a:lnTo>
                <a:lnTo>
                  <a:pt x="533399" y="74675"/>
                </a:lnTo>
                <a:lnTo>
                  <a:pt x="531875" y="74675"/>
                </a:lnTo>
                <a:close/>
              </a:path>
              <a:path w="946403" h="163067">
                <a:moveTo>
                  <a:pt x="521207" y="88391"/>
                </a:moveTo>
                <a:lnTo>
                  <a:pt x="519683" y="94487"/>
                </a:lnTo>
                <a:lnTo>
                  <a:pt x="519683" y="96011"/>
                </a:lnTo>
                <a:lnTo>
                  <a:pt x="521207" y="88391"/>
                </a:lnTo>
                <a:close/>
              </a:path>
              <a:path w="946403" h="163067">
                <a:moveTo>
                  <a:pt x="528827" y="76200"/>
                </a:moveTo>
                <a:lnTo>
                  <a:pt x="531875" y="74675"/>
                </a:lnTo>
                <a:lnTo>
                  <a:pt x="541019" y="74675"/>
                </a:lnTo>
                <a:lnTo>
                  <a:pt x="545591" y="76200"/>
                </a:lnTo>
                <a:lnTo>
                  <a:pt x="544067" y="76200"/>
                </a:lnTo>
                <a:lnTo>
                  <a:pt x="551687" y="79247"/>
                </a:lnTo>
                <a:lnTo>
                  <a:pt x="550163" y="79247"/>
                </a:lnTo>
                <a:lnTo>
                  <a:pt x="556259" y="82295"/>
                </a:lnTo>
                <a:lnTo>
                  <a:pt x="559307" y="83819"/>
                </a:lnTo>
                <a:lnTo>
                  <a:pt x="560831" y="76200"/>
                </a:lnTo>
                <a:lnTo>
                  <a:pt x="563879" y="85343"/>
                </a:lnTo>
                <a:lnTo>
                  <a:pt x="566927" y="82295"/>
                </a:lnTo>
                <a:lnTo>
                  <a:pt x="569975" y="79247"/>
                </a:lnTo>
                <a:lnTo>
                  <a:pt x="571499" y="73151"/>
                </a:lnTo>
                <a:lnTo>
                  <a:pt x="571499" y="60959"/>
                </a:lnTo>
                <a:lnTo>
                  <a:pt x="573023" y="71627"/>
                </a:lnTo>
                <a:lnTo>
                  <a:pt x="576071" y="74675"/>
                </a:lnTo>
                <a:lnTo>
                  <a:pt x="579119" y="76200"/>
                </a:lnTo>
                <a:lnTo>
                  <a:pt x="588264" y="76199"/>
                </a:lnTo>
                <a:lnTo>
                  <a:pt x="588263" y="132587"/>
                </a:lnTo>
                <a:lnTo>
                  <a:pt x="589787" y="140207"/>
                </a:lnTo>
                <a:lnTo>
                  <a:pt x="592835" y="76200"/>
                </a:lnTo>
                <a:lnTo>
                  <a:pt x="588263" y="71627"/>
                </a:lnTo>
                <a:lnTo>
                  <a:pt x="583691" y="68579"/>
                </a:lnTo>
                <a:lnTo>
                  <a:pt x="582167" y="68579"/>
                </a:lnTo>
                <a:lnTo>
                  <a:pt x="582167" y="67818"/>
                </a:lnTo>
                <a:lnTo>
                  <a:pt x="580643" y="67055"/>
                </a:lnTo>
                <a:lnTo>
                  <a:pt x="580643" y="44195"/>
                </a:lnTo>
                <a:lnTo>
                  <a:pt x="576071" y="45719"/>
                </a:lnTo>
                <a:lnTo>
                  <a:pt x="573023" y="48767"/>
                </a:lnTo>
                <a:lnTo>
                  <a:pt x="571499" y="54863"/>
                </a:lnTo>
                <a:lnTo>
                  <a:pt x="571499" y="57911"/>
                </a:lnTo>
                <a:lnTo>
                  <a:pt x="569975" y="54863"/>
                </a:lnTo>
                <a:lnTo>
                  <a:pt x="566927" y="51815"/>
                </a:lnTo>
                <a:lnTo>
                  <a:pt x="565403" y="50291"/>
                </a:lnTo>
                <a:lnTo>
                  <a:pt x="563879" y="74675"/>
                </a:lnTo>
                <a:lnTo>
                  <a:pt x="560831" y="74675"/>
                </a:lnTo>
                <a:lnTo>
                  <a:pt x="560831" y="73151"/>
                </a:lnTo>
                <a:lnTo>
                  <a:pt x="562355" y="73151"/>
                </a:lnTo>
                <a:lnTo>
                  <a:pt x="561001" y="72474"/>
                </a:lnTo>
                <a:lnTo>
                  <a:pt x="560831" y="72389"/>
                </a:lnTo>
                <a:lnTo>
                  <a:pt x="556259" y="70103"/>
                </a:lnTo>
                <a:lnTo>
                  <a:pt x="548639" y="65531"/>
                </a:lnTo>
                <a:lnTo>
                  <a:pt x="542543" y="64007"/>
                </a:lnTo>
                <a:lnTo>
                  <a:pt x="542543" y="74675"/>
                </a:lnTo>
                <a:lnTo>
                  <a:pt x="542543" y="64007"/>
                </a:lnTo>
                <a:lnTo>
                  <a:pt x="536447" y="64007"/>
                </a:lnTo>
                <a:lnTo>
                  <a:pt x="530351" y="65531"/>
                </a:lnTo>
                <a:lnTo>
                  <a:pt x="525779" y="67055"/>
                </a:lnTo>
                <a:lnTo>
                  <a:pt x="524255" y="80771"/>
                </a:lnTo>
                <a:lnTo>
                  <a:pt x="527303" y="77723"/>
                </a:lnTo>
                <a:lnTo>
                  <a:pt x="525779" y="77723"/>
                </a:lnTo>
                <a:lnTo>
                  <a:pt x="530351" y="76200"/>
                </a:lnTo>
                <a:lnTo>
                  <a:pt x="528827" y="76200"/>
                </a:lnTo>
                <a:close/>
              </a:path>
              <a:path w="946403" h="163067">
                <a:moveTo>
                  <a:pt x="525779" y="51815"/>
                </a:moveTo>
                <a:lnTo>
                  <a:pt x="516635" y="54863"/>
                </a:lnTo>
                <a:lnTo>
                  <a:pt x="527303" y="51815"/>
                </a:lnTo>
                <a:lnTo>
                  <a:pt x="525779" y="51815"/>
                </a:lnTo>
                <a:close/>
              </a:path>
              <a:path w="946403" h="163067">
                <a:moveTo>
                  <a:pt x="563879" y="85343"/>
                </a:moveTo>
                <a:lnTo>
                  <a:pt x="560831" y="76200"/>
                </a:lnTo>
                <a:lnTo>
                  <a:pt x="559307" y="83819"/>
                </a:lnTo>
                <a:lnTo>
                  <a:pt x="563879" y="85343"/>
                </a:lnTo>
                <a:close/>
              </a:path>
              <a:path w="946403" h="163067">
                <a:moveTo>
                  <a:pt x="109727" y="53339"/>
                </a:moveTo>
                <a:lnTo>
                  <a:pt x="110871" y="52577"/>
                </a:lnTo>
                <a:lnTo>
                  <a:pt x="110744" y="52323"/>
                </a:lnTo>
                <a:lnTo>
                  <a:pt x="109727" y="53339"/>
                </a:lnTo>
                <a:close/>
              </a:path>
              <a:path w="946403" h="163067">
                <a:moveTo>
                  <a:pt x="204215" y="71627"/>
                </a:moveTo>
                <a:lnTo>
                  <a:pt x="204215" y="54863"/>
                </a:lnTo>
                <a:lnTo>
                  <a:pt x="202691" y="54863"/>
                </a:lnTo>
                <a:lnTo>
                  <a:pt x="201167" y="45719"/>
                </a:lnTo>
                <a:lnTo>
                  <a:pt x="196596" y="44195"/>
                </a:lnTo>
                <a:lnTo>
                  <a:pt x="193548" y="44195"/>
                </a:lnTo>
                <a:lnTo>
                  <a:pt x="193548" y="53339"/>
                </a:lnTo>
                <a:lnTo>
                  <a:pt x="194564" y="53847"/>
                </a:lnTo>
                <a:lnTo>
                  <a:pt x="193548" y="50291"/>
                </a:lnTo>
                <a:lnTo>
                  <a:pt x="194564" y="53847"/>
                </a:lnTo>
                <a:lnTo>
                  <a:pt x="196596" y="54863"/>
                </a:lnTo>
                <a:lnTo>
                  <a:pt x="195072" y="54863"/>
                </a:lnTo>
                <a:lnTo>
                  <a:pt x="193548" y="53339"/>
                </a:lnTo>
                <a:lnTo>
                  <a:pt x="176784" y="97535"/>
                </a:lnTo>
                <a:lnTo>
                  <a:pt x="178478" y="100642"/>
                </a:lnTo>
                <a:lnTo>
                  <a:pt x="202691" y="57911"/>
                </a:lnTo>
                <a:lnTo>
                  <a:pt x="202691" y="67055"/>
                </a:lnTo>
                <a:lnTo>
                  <a:pt x="204215" y="71627"/>
                </a:lnTo>
                <a:close/>
              </a:path>
              <a:path w="946403" h="163067">
                <a:moveTo>
                  <a:pt x="272796" y="64007"/>
                </a:moveTo>
                <a:lnTo>
                  <a:pt x="271780" y="67055"/>
                </a:lnTo>
                <a:lnTo>
                  <a:pt x="272796" y="65531"/>
                </a:lnTo>
                <a:lnTo>
                  <a:pt x="272796" y="64007"/>
                </a:lnTo>
                <a:close/>
              </a:path>
              <a:path w="946403" h="163067">
                <a:moveTo>
                  <a:pt x="251460" y="44195"/>
                </a:moveTo>
                <a:lnTo>
                  <a:pt x="246887" y="53339"/>
                </a:lnTo>
                <a:lnTo>
                  <a:pt x="257556" y="48767"/>
                </a:lnTo>
                <a:lnTo>
                  <a:pt x="251460" y="44195"/>
                </a:lnTo>
                <a:close/>
              </a:path>
              <a:path w="946403" h="163067">
                <a:moveTo>
                  <a:pt x="271272" y="135635"/>
                </a:moveTo>
                <a:lnTo>
                  <a:pt x="268224" y="140207"/>
                </a:lnTo>
                <a:lnTo>
                  <a:pt x="272796" y="138683"/>
                </a:lnTo>
                <a:lnTo>
                  <a:pt x="271272" y="135635"/>
                </a:lnTo>
                <a:close/>
              </a:path>
              <a:path w="946403" h="163067">
                <a:moveTo>
                  <a:pt x="274320" y="126491"/>
                </a:moveTo>
                <a:lnTo>
                  <a:pt x="271272" y="128015"/>
                </a:lnTo>
                <a:lnTo>
                  <a:pt x="269748" y="128015"/>
                </a:lnTo>
                <a:lnTo>
                  <a:pt x="266700" y="129539"/>
                </a:lnTo>
                <a:lnTo>
                  <a:pt x="260603" y="129539"/>
                </a:lnTo>
                <a:lnTo>
                  <a:pt x="258572" y="127507"/>
                </a:lnTo>
                <a:lnTo>
                  <a:pt x="257556" y="124967"/>
                </a:lnTo>
                <a:lnTo>
                  <a:pt x="257556" y="76199"/>
                </a:lnTo>
                <a:lnTo>
                  <a:pt x="257556" y="126491"/>
                </a:lnTo>
                <a:lnTo>
                  <a:pt x="259079" y="129539"/>
                </a:lnTo>
                <a:lnTo>
                  <a:pt x="263651" y="140207"/>
                </a:lnTo>
                <a:lnTo>
                  <a:pt x="268224" y="140207"/>
                </a:lnTo>
                <a:lnTo>
                  <a:pt x="271272" y="135635"/>
                </a:lnTo>
                <a:lnTo>
                  <a:pt x="272796" y="135635"/>
                </a:lnTo>
                <a:lnTo>
                  <a:pt x="274320" y="137159"/>
                </a:lnTo>
                <a:lnTo>
                  <a:pt x="272796" y="137159"/>
                </a:lnTo>
                <a:lnTo>
                  <a:pt x="272796" y="136397"/>
                </a:lnTo>
                <a:lnTo>
                  <a:pt x="271272" y="135635"/>
                </a:lnTo>
                <a:lnTo>
                  <a:pt x="272796" y="138683"/>
                </a:lnTo>
                <a:lnTo>
                  <a:pt x="275844" y="137159"/>
                </a:lnTo>
                <a:lnTo>
                  <a:pt x="278891" y="128015"/>
                </a:lnTo>
                <a:lnTo>
                  <a:pt x="274320" y="126491"/>
                </a:lnTo>
                <a:close/>
              </a:path>
              <a:path w="946403" h="163067">
                <a:moveTo>
                  <a:pt x="257556" y="124967"/>
                </a:moveTo>
                <a:lnTo>
                  <a:pt x="258572" y="127507"/>
                </a:lnTo>
                <a:lnTo>
                  <a:pt x="257556" y="123443"/>
                </a:lnTo>
                <a:lnTo>
                  <a:pt x="257556" y="124967"/>
                </a:lnTo>
                <a:close/>
              </a:path>
              <a:path w="946403" h="163067">
                <a:moveTo>
                  <a:pt x="228600" y="53339"/>
                </a:moveTo>
                <a:lnTo>
                  <a:pt x="219456" y="48767"/>
                </a:lnTo>
                <a:lnTo>
                  <a:pt x="214884" y="53339"/>
                </a:lnTo>
                <a:lnTo>
                  <a:pt x="228600" y="53339"/>
                </a:lnTo>
                <a:close/>
              </a:path>
              <a:path w="946403" h="163067">
                <a:moveTo>
                  <a:pt x="195744" y="150876"/>
                </a:moveTo>
                <a:lnTo>
                  <a:pt x="176784" y="103631"/>
                </a:lnTo>
                <a:lnTo>
                  <a:pt x="167639" y="100583"/>
                </a:lnTo>
                <a:lnTo>
                  <a:pt x="195744" y="150876"/>
                </a:lnTo>
                <a:close/>
              </a:path>
              <a:path w="946403" h="163067">
                <a:moveTo>
                  <a:pt x="196596" y="150875"/>
                </a:moveTo>
                <a:lnTo>
                  <a:pt x="195744" y="150876"/>
                </a:lnTo>
                <a:lnTo>
                  <a:pt x="196596" y="152399"/>
                </a:lnTo>
                <a:lnTo>
                  <a:pt x="196596" y="150875"/>
                </a:lnTo>
                <a:close/>
              </a:path>
              <a:path w="946403" h="163067">
                <a:moveTo>
                  <a:pt x="693419" y="160019"/>
                </a:moveTo>
                <a:lnTo>
                  <a:pt x="690371" y="152399"/>
                </a:lnTo>
                <a:lnTo>
                  <a:pt x="688847" y="161543"/>
                </a:lnTo>
                <a:lnTo>
                  <a:pt x="693419" y="160019"/>
                </a:lnTo>
                <a:close/>
              </a:path>
              <a:path w="946403" h="163067">
                <a:moveTo>
                  <a:pt x="688847" y="44195"/>
                </a:moveTo>
                <a:lnTo>
                  <a:pt x="690371" y="53339"/>
                </a:lnTo>
                <a:lnTo>
                  <a:pt x="693419" y="44195"/>
                </a:lnTo>
                <a:lnTo>
                  <a:pt x="688847" y="44195"/>
                </a:lnTo>
                <a:close/>
              </a:path>
              <a:path w="946403" h="163067">
                <a:moveTo>
                  <a:pt x="681227" y="161543"/>
                </a:moveTo>
                <a:lnTo>
                  <a:pt x="676655" y="152399"/>
                </a:lnTo>
                <a:lnTo>
                  <a:pt x="676655" y="161543"/>
                </a:lnTo>
                <a:lnTo>
                  <a:pt x="681227" y="161543"/>
                </a:lnTo>
                <a:close/>
              </a:path>
              <a:path w="946403" h="163067">
                <a:moveTo>
                  <a:pt x="771143" y="141731"/>
                </a:moveTo>
                <a:lnTo>
                  <a:pt x="765047" y="131063"/>
                </a:lnTo>
                <a:lnTo>
                  <a:pt x="763523" y="140207"/>
                </a:lnTo>
                <a:lnTo>
                  <a:pt x="771143" y="141731"/>
                </a:lnTo>
                <a:close/>
              </a:path>
              <a:path w="946403" h="163067">
                <a:moveTo>
                  <a:pt x="775715" y="131063"/>
                </a:moveTo>
                <a:lnTo>
                  <a:pt x="780287" y="129539"/>
                </a:lnTo>
                <a:lnTo>
                  <a:pt x="774191" y="131063"/>
                </a:lnTo>
                <a:lnTo>
                  <a:pt x="775715" y="131063"/>
                </a:lnTo>
                <a:close/>
              </a:path>
              <a:path w="946403" h="163067">
                <a:moveTo>
                  <a:pt x="406907" y="129539"/>
                </a:moveTo>
                <a:lnTo>
                  <a:pt x="405383" y="126491"/>
                </a:lnTo>
                <a:lnTo>
                  <a:pt x="405383" y="128015"/>
                </a:lnTo>
                <a:lnTo>
                  <a:pt x="406907" y="129539"/>
                </a:lnTo>
                <a:close/>
              </a:path>
              <a:path w="946403" h="163067">
                <a:moveTo>
                  <a:pt x="414527" y="115823"/>
                </a:moveTo>
                <a:lnTo>
                  <a:pt x="419099" y="105155"/>
                </a:lnTo>
                <a:lnTo>
                  <a:pt x="413003" y="106679"/>
                </a:lnTo>
                <a:lnTo>
                  <a:pt x="414527" y="115823"/>
                </a:lnTo>
                <a:close/>
              </a:path>
              <a:path w="946403" h="163067">
                <a:moveTo>
                  <a:pt x="396239" y="120395"/>
                </a:moveTo>
                <a:lnTo>
                  <a:pt x="394715" y="124967"/>
                </a:lnTo>
                <a:lnTo>
                  <a:pt x="396239" y="132587"/>
                </a:lnTo>
                <a:lnTo>
                  <a:pt x="400811" y="138683"/>
                </a:lnTo>
                <a:lnTo>
                  <a:pt x="406907" y="143255"/>
                </a:lnTo>
                <a:lnTo>
                  <a:pt x="406907" y="131063"/>
                </a:lnTo>
                <a:lnTo>
                  <a:pt x="408431" y="132587"/>
                </a:lnTo>
                <a:lnTo>
                  <a:pt x="416051" y="144779"/>
                </a:lnTo>
                <a:lnTo>
                  <a:pt x="422147" y="143255"/>
                </a:lnTo>
                <a:lnTo>
                  <a:pt x="416051" y="134111"/>
                </a:lnTo>
                <a:lnTo>
                  <a:pt x="420623" y="132587"/>
                </a:lnTo>
                <a:lnTo>
                  <a:pt x="415289" y="133921"/>
                </a:lnTo>
                <a:lnTo>
                  <a:pt x="414527" y="134111"/>
                </a:lnTo>
                <a:lnTo>
                  <a:pt x="411479" y="134111"/>
                </a:lnTo>
                <a:lnTo>
                  <a:pt x="407822" y="131673"/>
                </a:lnTo>
                <a:lnTo>
                  <a:pt x="405383" y="128015"/>
                </a:lnTo>
                <a:lnTo>
                  <a:pt x="405383" y="126491"/>
                </a:lnTo>
                <a:lnTo>
                  <a:pt x="406907" y="129539"/>
                </a:lnTo>
                <a:lnTo>
                  <a:pt x="405383" y="124967"/>
                </a:lnTo>
                <a:lnTo>
                  <a:pt x="405383" y="121919"/>
                </a:lnTo>
                <a:lnTo>
                  <a:pt x="403859" y="109727"/>
                </a:lnTo>
                <a:lnTo>
                  <a:pt x="399287" y="112775"/>
                </a:lnTo>
                <a:lnTo>
                  <a:pt x="397763" y="117347"/>
                </a:lnTo>
                <a:lnTo>
                  <a:pt x="396239" y="120395"/>
                </a:lnTo>
                <a:close/>
              </a:path>
              <a:path w="946403" h="163067">
                <a:moveTo>
                  <a:pt x="405383" y="124967"/>
                </a:moveTo>
                <a:lnTo>
                  <a:pt x="405383" y="123443"/>
                </a:lnTo>
                <a:lnTo>
                  <a:pt x="406907" y="120395"/>
                </a:lnTo>
                <a:lnTo>
                  <a:pt x="409955" y="117347"/>
                </a:lnTo>
                <a:lnTo>
                  <a:pt x="408431" y="118871"/>
                </a:lnTo>
                <a:lnTo>
                  <a:pt x="411479" y="117347"/>
                </a:lnTo>
                <a:lnTo>
                  <a:pt x="416051" y="115823"/>
                </a:lnTo>
                <a:lnTo>
                  <a:pt x="431292" y="115823"/>
                </a:lnTo>
                <a:lnTo>
                  <a:pt x="431291" y="109727"/>
                </a:lnTo>
                <a:lnTo>
                  <a:pt x="425195" y="105155"/>
                </a:lnTo>
                <a:lnTo>
                  <a:pt x="419099" y="105155"/>
                </a:lnTo>
                <a:lnTo>
                  <a:pt x="414527" y="115823"/>
                </a:lnTo>
                <a:lnTo>
                  <a:pt x="413003" y="106679"/>
                </a:lnTo>
                <a:lnTo>
                  <a:pt x="408431" y="108203"/>
                </a:lnTo>
                <a:lnTo>
                  <a:pt x="403859" y="109727"/>
                </a:lnTo>
                <a:lnTo>
                  <a:pt x="405383" y="121919"/>
                </a:lnTo>
                <a:lnTo>
                  <a:pt x="405383" y="124967"/>
                </a:lnTo>
                <a:close/>
              </a:path>
              <a:path w="946403" h="163067">
                <a:moveTo>
                  <a:pt x="415289" y="133921"/>
                </a:moveTo>
                <a:lnTo>
                  <a:pt x="409955" y="132587"/>
                </a:lnTo>
                <a:lnTo>
                  <a:pt x="411479" y="134111"/>
                </a:lnTo>
                <a:lnTo>
                  <a:pt x="414527" y="134111"/>
                </a:lnTo>
                <a:lnTo>
                  <a:pt x="415289" y="133921"/>
                </a:lnTo>
                <a:close/>
              </a:path>
              <a:path w="946403" h="163067">
                <a:moveTo>
                  <a:pt x="428243" y="140207"/>
                </a:moveTo>
                <a:lnTo>
                  <a:pt x="434339" y="135635"/>
                </a:lnTo>
                <a:lnTo>
                  <a:pt x="431291" y="126491"/>
                </a:lnTo>
                <a:lnTo>
                  <a:pt x="432815" y="123443"/>
                </a:lnTo>
                <a:lnTo>
                  <a:pt x="435863" y="115823"/>
                </a:lnTo>
                <a:lnTo>
                  <a:pt x="441959" y="105155"/>
                </a:lnTo>
                <a:lnTo>
                  <a:pt x="425195" y="105155"/>
                </a:lnTo>
                <a:lnTo>
                  <a:pt x="431291" y="109727"/>
                </a:lnTo>
                <a:lnTo>
                  <a:pt x="431292" y="124967"/>
                </a:lnTo>
                <a:lnTo>
                  <a:pt x="428243" y="128015"/>
                </a:lnTo>
                <a:lnTo>
                  <a:pt x="423671" y="131063"/>
                </a:lnTo>
                <a:lnTo>
                  <a:pt x="419099" y="134111"/>
                </a:lnTo>
                <a:lnTo>
                  <a:pt x="420623" y="132587"/>
                </a:lnTo>
                <a:lnTo>
                  <a:pt x="416051" y="134111"/>
                </a:lnTo>
                <a:lnTo>
                  <a:pt x="422147" y="143255"/>
                </a:lnTo>
                <a:lnTo>
                  <a:pt x="428243" y="140207"/>
                </a:lnTo>
                <a:close/>
              </a:path>
              <a:path w="946403" h="163067">
                <a:moveTo>
                  <a:pt x="435863" y="115823"/>
                </a:moveTo>
                <a:lnTo>
                  <a:pt x="432815" y="123443"/>
                </a:lnTo>
                <a:lnTo>
                  <a:pt x="431291" y="126491"/>
                </a:lnTo>
                <a:lnTo>
                  <a:pt x="434339" y="135635"/>
                </a:lnTo>
                <a:lnTo>
                  <a:pt x="441959" y="129539"/>
                </a:lnTo>
                <a:lnTo>
                  <a:pt x="441959" y="105155"/>
                </a:lnTo>
                <a:lnTo>
                  <a:pt x="435863" y="115823"/>
                </a:lnTo>
                <a:close/>
              </a:path>
              <a:path w="946403" h="163067">
                <a:moveTo>
                  <a:pt x="406907" y="131063"/>
                </a:moveTo>
                <a:lnTo>
                  <a:pt x="406907" y="143255"/>
                </a:lnTo>
                <a:lnTo>
                  <a:pt x="416051" y="144779"/>
                </a:lnTo>
                <a:lnTo>
                  <a:pt x="408431" y="132587"/>
                </a:lnTo>
                <a:lnTo>
                  <a:pt x="406907" y="131063"/>
                </a:lnTo>
                <a:close/>
              </a:path>
              <a:path w="946403" h="163067">
                <a:moveTo>
                  <a:pt x="760475" y="129539"/>
                </a:moveTo>
                <a:lnTo>
                  <a:pt x="761999" y="129539"/>
                </a:lnTo>
                <a:lnTo>
                  <a:pt x="758342" y="127101"/>
                </a:lnTo>
                <a:lnTo>
                  <a:pt x="755903" y="123443"/>
                </a:lnTo>
                <a:lnTo>
                  <a:pt x="755903" y="124967"/>
                </a:lnTo>
                <a:lnTo>
                  <a:pt x="754379" y="118871"/>
                </a:lnTo>
                <a:lnTo>
                  <a:pt x="754379" y="120395"/>
                </a:lnTo>
                <a:lnTo>
                  <a:pt x="752855" y="114299"/>
                </a:lnTo>
                <a:lnTo>
                  <a:pt x="752855" y="115823"/>
                </a:lnTo>
                <a:lnTo>
                  <a:pt x="751331" y="108203"/>
                </a:lnTo>
                <a:lnTo>
                  <a:pt x="751331" y="134111"/>
                </a:lnTo>
                <a:lnTo>
                  <a:pt x="755903" y="138683"/>
                </a:lnTo>
                <a:lnTo>
                  <a:pt x="763523" y="140207"/>
                </a:lnTo>
                <a:lnTo>
                  <a:pt x="757427" y="126491"/>
                </a:lnTo>
                <a:lnTo>
                  <a:pt x="758951" y="128015"/>
                </a:lnTo>
                <a:lnTo>
                  <a:pt x="760475" y="129539"/>
                </a:lnTo>
                <a:close/>
              </a:path>
              <a:path w="946403" h="163067">
                <a:moveTo>
                  <a:pt x="765047" y="74675"/>
                </a:moveTo>
                <a:lnTo>
                  <a:pt x="771143" y="73151"/>
                </a:lnTo>
                <a:lnTo>
                  <a:pt x="777239" y="74675"/>
                </a:lnTo>
                <a:lnTo>
                  <a:pt x="775715" y="74675"/>
                </a:lnTo>
                <a:lnTo>
                  <a:pt x="780287" y="76200"/>
                </a:lnTo>
                <a:lnTo>
                  <a:pt x="780287" y="74675"/>
                </a:lnTo>
                <a:lnTo>
                  <a:pt x="783335" y="77723"/>
                </a:lnTo>
                <a:lnTo>
                  <a:pt x="786383" y="82295"/>
                </a:lnTo>
                <a:lnTo>
                  <a:pt x="784859" y="80771"/>
                </a:lnTo>
                <a:lnTo>
                  <a:pt x="787907" y="85343"/>
                </a:lnTo>
                <a:lnTo>
                  <a:pt x="789431" y="89915"/>
                </a:lnTo>
                <a:lnTo>
                  <a:pt x="789431" y="96011"/>
                </a:lnTo>
                <a:lnTo>
                  <a:pt x="790803" y="102870"/>
                </a:lnTo>
                <a:lnTo>
                  <a:pt x="789431" y="109727"/>
                </a:lnTo>
                <a:lnTo>
                  <a:pt x="789431" y="115823"/>
                </a:lnTo>
                <a:lnTo>
                  <a:pt x="786383" y="120395"/>
                </a:lnTo>
                <a:lnTo>
                  <a:pt x="787907" y="120395"/>
                </a:lnTo>
                <a:lnTo>
                  <a:pt x="784859" y="124967"/>
                </a:lnTo>
                <a:lnTo>
                  <a:pt x="783335" y="126491"/>
                </a:lnTo>
                <a:lnTo>
                  <a:pt x="781811" y="128015"/>
                </a:lnTo>
                <a:lnTo>
                  <a:pt x="782421" y="127101"/>
                </a:lnTo>
                <a:lnTo>
                  <a:pt x="778763" y="129539"/>
                </a:lnTo>
                <a:lnTo>
                  <a:pt x="780287" y="129539"/>
                </a:lnTo>
                <a:lnTo>
                  <a:pt x="775715" y="131063"/>
                </a:lnTo>
                <a:lnTo>
                  <a:pt x="766571" y="131063"/>
                </a:lnTo>
                <a:lnTo>
                  <a:pt x="760475" y="129539"/>
                </a:lnTo>
                <a:lnTo>
                  <a:pt x="758951" y="128015"/>
                </a:lnTo>
                <a:lnTo>
                  <a:pt x="757427" y="126491"/>
                </a:lnTo>
                <a:lnTo>
                  <a:pt x="763523" y="140207"/>
                </a:lnTo>
                <a:lnTo>
                  <a:pt x="765047" y="131063"/>
                </a:lnTo>
                <a:lnTo>
                  <a:pt x="771143" y="141731"/>
                </a:lnTo>
                <a:lnTo>
                  <a:pt x="777239" y="140207"/>
                </a:lnTo>
                <a:lnTo>
                  <a:pt x="783335" y="138683"/>
                </a:lnTo>
                <a:lnTo>
                  <a:pt x="789431" y="135635"/>
                </a:lnTo>
                <a:lnTo>
                  <a:pt x="794003" y="131063"/>
                </a:lnTo>
                <a:lnTo>
                  <a:pt x="790955" y="102107"/>
                </a:lnTo>
                <a:lnTo>
                  <a:pt x="790955" y="103631"/>
                </a:lnTo>
                <a:lnTo>
                  <a:pt x="790955" y="102107"/>
                </a:lnTo>
                <a:lnTo>
                  <a:pt x="794003" y="131063"/>
                </a:lnTo>
                <a:lnTo>
                  <a:pt x="797051" y="124967"/>
                </a:lnTo>
                <a:lnTo>
                  <a:pt x="798575" y="117347"/>
                </a:lnTo>
                <a:lnTo>
                  <a:pt x="800099" y="111251"/>
                </a:lnTo>
                <a:lnTo>
                  <a:pt x="800099" y="94487"/>
                </a:lnTo>
                <a:lnTo>
                  <a:pt x="798575" y="88391"/>
                </a:lnTo>
                <a:lnTo>
                  <a:pt x="797051" y="82295"/>
                </a:lnTo>
                <a:lnTo>
                  <a:pt x="794003" y="76200"/>
                </a:lnTo>
                <a:lnTo>
                  <a:pt x="790955" y="70103"/>
                </a:lnTo>
                <a:lnTo>
                  <a:pt x="784859" y="67055"/>
                </a:lnTo>
                <a:lnTo>
                  <a:pt x="778763" y="64007"/>
                </a:lnTo>
                <a:lnTo>
                  <a:pt x="763523" y="64007"/>
                </a:lnTo>
                <a:lnTo>
                  <a:pt x="757427" y="67055"/>
                </a:lnTo>
                <a:lnTo>
                  <a:pt x="752855" y="70103"/>
                </a:lnTo>
                <a:lnTo>
                  <a:pt x="748283" y="74675"/>
                </a:lnTo>
                <a:lnTo>
                  <a:pt x="745235" y="80771"/>
                </a:lnTo>
                <a:lnTo>
                  <a:pt x="742187" y="86867"/>
                </a:lnTo>
                <a:lnTo>
                  <a:pt x="742187" y="94487"/>
                </a:lnTo>
                <a:lnTo>
                  <a:pt x="740663" y="102107"/>
                </a:lnTo>
                <a:lnTo>
                  <a:pt x="742187" y="109727"/>
                </a:lnTo>
                <a:lnTo>
                  <a:pt x="742187" y="117347"/>
                </a:lnTo>
                <a:lnTo>
                  <a:pt x="743711" y="123443"/>
                </a:lnTo>
                <a:lnTo>
                  <a:pt x="746759" y="129539"/>
                </a:lnTo>
                <a:lnTo>
                  <a:pt x="751331" y="134111"/>
                </a:lnTo>
                <a:lnTo>
                  <a:pt x="751331" y="96011"/>
                </a:lnTo>
                <a:lnTo>
                  <a:pt x="752855" y="88391"/>
                </a:lnTo>
                <a:lnTo>
                  <a:pt x="751331" y="94487"/>
                </a:lnTo>
                <a:lnTo>
                  <a:pt x="752855" y="88391"/>
                </a:lnTo>
                <a:lnTo>
                  <a:pt x="752855" y="89915"/>
                </a:lnTo>
                <a:lnTo>
                  <a:pt x="754379" y="83819"/>
                </a:lnTo>
                <a:lnTo>
                  <a:pt x="754379" y="85343"/>
                </a:lnTo>
                <a:lnTo>
                  <a:pt x="757427" y="80771"/>
                </a:lnTo>
                <a:lnTo>
                  <a:pt x="755903" y="80771"/>
                </a:lnTo>
                <a:lnTo>
                  <a:pt x="758951" y="77723"/>
                </a:lnTo>
                <a:lnTo>
                  <a:pt x="763523" y="74675"/>
                </a:lnTo>
                <a:lnTo>
                  <a:pt x="761999" y="76200"/>
                </a:lnTo>
                <a:lnTo>
                  <a:pt x="766571" y="74675"/>
                </a:lnTo>
                <a:lnTo>
                  <a:pt x="765047" y="74675"/>
                </a:lnTo>
                <a:close/>
              </a:path>
              <a:path w="946403" h="163067">
                <a:moveTo>
                  <a:pt x="783335" y="126491"/>
                </a:moveTo>
                <a:lnTo>
                  <a:pt x="784859" y="124967"/>
                </a:lnTo>
                <a:lnTo>
                  <a:pt x="784859" y="123443"/>
                </a:lnTo>
                <a:lnTo>
                  <a:pt x="782421" y="127101"/>
                </a:lnTo>
                <a:lnTo>
                  <a:pt x="781811" y="128015"/>
                </a:lnTo>
                <a:lnTo>
                  <a:pt x="783335" y="126491"/>
                </a:lnTo>
                <a:close/>
              </a:path>
              <a:path w="946403" h="163067">
                <a:moveTo>
                  <a:pt x="687323" y="150875"/>
                </a:moveTo>
                <a:lnTo>
                  <a:pt x="684275" y="152399"/>
                </a:lnTo>
                <a:lnTo>
                  <a:pt x="678179" y="152399"/>
                </a:lnTo>
                <a:lnTo>
                  <a:pt x="675131" y="150875"/>
                </a:lnTo>
                <a:lnTo>
                  <a:pt x="670559" y="150875"/>
                </a:lnTo>
                <a:lnTo>
                  <a:pt x="670559" y="44195"/>
                </a:lnTo>
                <a:lnTo>
                  <a:pt x="667511" y="45719"/>
                </a:lnTo>
                <a:lnTo>
                  <a:pt x="662939" y="47243"/>
                </a:lnTo>
                <a:lnTo>
                  <a:pt x="661415" y="51815"/>
                </a:lnTo>
                <a:lnTo>
                  <a:pt x="661415" y="153923"/>
                </a:lnTo>
                <a:lnTo>
                  <a:pt x="662939" y="156971"/>
                </a:lnTo>
                <a:lnTo>
                  <a:pt x="667511" y="160019"/>
                </a:lnTo>
                <a:lnTo>
                  <a:pt x="670559" y="161543"/>
                </a:lnTo>
                <a:lnTo>
                  <a:pt x="673607" y="161543"/>
                </a:lnTo>
                <a:lnTo>
                  <a:pt x="672083" y="152399"/>
                </a:lnTo>
                <a:lnTo>
                  <a:pt x="673607" y="161543"/>
                </a:lnTo>
                <a:lnTo>
                  <a:pt x="676655" y="161543"/>
                </a:lnTo>
                <a:lnTo>
                  <a:pt x="676655" y="152399"/>
                </a:lnTo>
                <a:lnTo>
                  <a:pt x="681227" y="161543"/>
                </a:lnTo>
                <a:lnTo>
                  <a:pt x="688847" y="161543"/>
                </a:lnTo>
                <a:lnTo>
                  <a:pt x="690371" y="152399"/>
                </a:lnTo>
                <a:lnTo>
                  <a:pt x="693419" y="160019"/>
                </a:lnTo>
                <a:lnTo>
                  <a:pt x="691895" y="149351"/>
                </a:lnTo>
                <a:lnTo>
                  <a:pt x="690371" y="150114"/>
                </a:lnTo>
                <a:lnTo>
                  <a:pt x="688847" y="150875"/>
                </a:lnTo>
                <a:lnTo>
                  <a:pt x="691895" y="150875"/>
                </a:lnTo>
                <a:lnTo>
                  <a:pt x="690981" y="151180"/>
                </a:lnTo>
                <a:lnTo>
                  <a:pt x="690372" y="151383"/>
                </a:lnTo>
                <a:lnTo>
                  <a:pt x="687323" y="152399"/>
                </a:lnTo>
                <a:lnTo>
                  <a:pt x="687323" y="150875"/>
                </a:lnTo>
                <a:close/>
              </a:path>
              <a:path w="946403" h="163067">
                <a:moveTo>
                  <a:pt x="672083" y="53339"/>
                </a:moveTo>
                <a:lnTo>
                  <a:pt x="672084" y="150875"/>
                </a:lnTo>
                <a:lnTo>
                  <a:pt x="672083" y="54863"/>
                </a:lnTo>
                <a:lnTo>
                  <a:pt x="675131" y="53339"/>
                </a:lnTo>
                <a:lnTo>
                  <a:pt x="687323" y="53339"/>
                </a:lnTo>
                <a:lnTo>
                  <a:pt x="690371" y="54863"/>
                </a:lnTo>
                <a:lnTo>
                  <a:pt x="688847" y="53339"/>
                </a:lnTo>
                <a:lnTo>
                  <a:pt x="690371" y="54101"/>
                </a:lnTo>
                <a:lnTo>
                  <a:pt x="691895" y="54863"/>
                </a:lnTo>
                <a:lnTo>
                  <a:pt x="693419" y="44195"/>
                </a:lnTo>
                <a:lnTo>
                  <a:pt x="690371" y="53339"/>
                </a:lnTo>
                <a:lnTo>
                  <a:pt x="688847" y="44195"/>
                </a:lnTo>
                <a:lnTo>
                  <a:pt x="685799" y="42671"/>
                </a:lnTo>
                <a:lnTo>
                  <a:pt x="676655" y="42671"/>
                </a:lnTo>
                <a:lnTo>
                  <a:pt x="673607" y="44195"/>
                </a:lnTo>
                <a:lnTo>
                  <a:pt x="670559" y="44195"/>
                </a:lnTo>
                <a:lnTo>
                  <a:pt x="670559" y="150875"/>
                </a:lnTo>
                <a:lnTo>
                  <a:pt x="670559" y="149351"/>
                </a:lnTo>
                <a:lnTo>
                  <a:pt x="671321" y="150875"/>
                </a:lnTo>
                <a:lnTo>
                  <a:pt x="672084" y="150875"/>
                </a:lnTo>
                <a:lnTo>
                  <a:pt x="672083" y="53339"/>
                </a:lnTo>
                <a:close/>
              </a:path>
              <a:path w="946403" h="163067">
                <a:moveTo>
                  <a:pt x="690371" y="150876"/>
                </a:moveTo>
                <a:lnTo>
                  <a:pt x="690372" y="151383"/>
                </a:lnTo>
                <a:lnTo>
                  <a:pt x="690981" y="151180"/>
                </a:lnTo>
                <a:lnTo>
                  <a:pt x="691134" y="150875"/>
                </a:lnTo>
                <a:lnTo>
                  <a:pt x="690371" y="150876"/>
                </a:lnTo>
                <a:close/>
              </a:path>
              <a:path w="946403" h="163067">
                <a:moveTo>
                  <a:pt x="690371" y="54101"/>
                </a:moveTo>
                <a:lnTo>
                  <a:pt x="690371" y="150114"/>
                </a:lnTo>
                <a:lnTo>
                  <a:pt x="691895" y="149351"/>
                </a:lnTo>
                <a:lnTo>
                  <a:pt x="693419" y="160019"/>
                </a:lnTo>
                <a:lnTo>
                  <a:pt x="697991" y="156971"/>
                </a:lnTo>
                <a:lnTo>
                  <a:pt x="699515" y="153923"/>
                </a:lnTo>
                <a:lnTo>
                  <a:pt x="699515" y="47243"/>
                </a:lnTo>
                <a:lnTo>
                  <a:pt x="693419" y="44195"/>
                </a:lnTo>
                <a:lnTo>
                  <a:pt x="691895" y="54863"/>
                </a:lnTo>
                <a:lnTo>
                  <a:pt x="690371" y="54101"/>
                </a:lnTo>
                <a:close/>
              </a:path>
              <a:path w="946403" h="163067">
                <a:moveTo>
                  <a:pt x="112775" y="53339"/>
                </a:moveTo>
                <a:lnTo>
                  <a:pt x="111251" y="53339"/>
                </a:lnTo>
                <a:lnTo>
                  <a:pt x="109727" y="54863"/>
                </a:lnTo>
                <a:lnTo>
                  <a:pt x="109727" y="50291"/>
                </a:lnTo>
                <a:lnTo>
                  <a:pt x="111251" y="44195"/>
                </a:lnTo>
                <a:lnTo>
                  <a:pt x="108203" y="44195"/>
                </a:lnTo>
                <a:lnTo>
                  <a:pt x="103632" y="45719"/>
                </a:lnTo>
                <a:lnTo>
                  <a:pt x="100584" y="48767"/>
                </a:lnTo>
                <a:lnTo>
                  <a:pt x="100584" y="51815"/>
                </a:lnTo>
                <a:lnTo>
                  <a:pt x="102108" y="57911"/>
                </a:lnTo>
                <a:lnTo>
                  <a:pt x="126725" y="101354"/>
                </a:lnTo>
                <a:lnTo>
                  <a:pt x="128015" y="103631"/>
                </a:lnTo>
                <a:lnTo>
                  <a:pt x="128015" y="99059"/>
                </a:lnTo>
                <a:lnTo>
                  <a:pt x="111571" y="53942"/>
                </a:lnTo>
                <a:lnTo>
                  <a:pt x="112775" y="53339"/>
                </a:lnTo>
                <a:close/>
              </a:path>
              <a:path w="946403" h="163067">
                <a:moveTo>
                  <a:pt x="111571" y="53942"/>
                </a:moveTo>
                <a:lnTo>
                  <a:pt x="128015" y="99059"/>
                </a:lnTo>
                <a:lnTo>
                  <a:pt x="128015" y="103631"/>
                </a:lnTo>
                <a:lnTo>
                  <a:pt x="126725" y="101354"/>
                </a:lnTo>
                <a:lnTo>
                  <a:pt x="100584" y="147827"/>
                </a:lnTo>
                <a:lnTo>
                  <a:pt x="99060" y="150875"/>
                </a:lnTo>
                <a:lnTo>
                  <a:pt x="97536" y="153923"/>
                </a:lnTo>
                <a:lnTo>
                  <a:pt x="99060" y="156971"/>
                </a:lnTo>
                <a:lnTo>
                  <a:pt x="102108" y="160019"/>
                </a:lnTo>
                <a:lnTo>
                  <a:pt x="105156" y="161543"/>
                </a:lnTo>
                <a:lnTo>
                  <a:pt x="108203" y="161543"/>
                </a:lnTo>
                <a:lnTo>
                  <a:pt x="106679" y="150875"/>
                </a:lnTo>
                <a:lnTo>
                  <a:pt x="109081" y="150875"/>
                </a:lnTo>
                <a:lnTo>
                  <a:pt x="137160" y="102107"/>
                </a:lnTo>
                <a:lnTo>
                  <a:pt x="111571" y="53942"/>
                </a:lnTo>
                <a:close/>
              </a:path>
              <a:path w="946403" h="163067">
                <a:moveTo>
                  <a:pt x="167639" y="48767"/>
                </a:moveTo>
                <a:lnTo>
                  <a:pt x="153924" y="73913"/>
                </a:lnTo>
                <a:lnTo>
                  <a:pt x="149351" y="82295"/>
                </a:lnTo>
                <a:lnTo>
                  <a:pt x="134112" y="44195"/>
                </a:lnTo>
                <a:lnTo>
                  <a:pt x="128015" y="44195"/>
                </a:lnTo>
                <a:lnTo>
                  <a:pt x="124967" y="42671"/>
                </a:lnTo>
                <a:lnTo>
                  <a:pt x="114300" y="42671"/>
                </a:lnTo>
                <a:lnTo>
                  <a:pt x="111251" y="44195"/>
                </a:lnTo>
                <a:lnTo>
                  <a:pt x="111251" y="51815"/>
                </a:lnTo>
                <a:lnTo>
                  <a:pt x="110871" y="52577"/>
                </a:lnTo>
                <a:lnTo>
                  <a:pt x="109727" y="53339"/>
                </a:lnTo>
                <a:lnTo>
                  <a:pt x="110744" y="52323"/>
                </a:lnTo>
                <a:lnTo>
                  <a:pt x="111251" y="51815"/>
                </a:lnTo>
                <a:lnTo>
                  <a:pt x="111251" y="44195"/>
                </a:lnTo>
                <a:lnTo>
                  <a:pt x="109727" y="50291"/>
                </a:lnTo>
                <a:lnTo>
                  <a:pt x="109727" y="54863"/>
                </a:lnTo>
                <a:lnTo>
                  <a:pt x="111251" y="53339"/>
                </a:lnTo>
                <a:lnTo>
                  <a:pt x="132587" y="53339"/>
                </a:lnTo>
                <a:lnTo>
                  <a:pt x="132587" y="54863"/>
                </a:lnTo>
                <a:lnTo>
                  <a:pt x="153924" y="96011"/>
                </a:lnTo>
                <a:lnTo>
                  <a:pt x="176784" y="54863"/>
                </a:lnTo>
                <a:lnTo>
                  <a:pt x="158496" y="82295"/>
                </a:lnTo>
                <a:lnTo>
                  <a:pt x="167639" y="48767"/>
                </a:lnTo>
                <a:close/>
              </a:path>
              <a:path w="946403" h="163067">
                <a:moveTo>
                  <a:pt x="193548" y="53339"/>
                </a:moveTo>
                <a:lnTo>
                  <a:pt x="167639" y="100583"/>
                </a:lnTo>
                <a:lnTo>
                  <a:pt x="176784" y="103631"/>
                </a:lnTo>
                <a:lnTo>
                  <a:pt x="195744" y="150876"/>
                </a:lnTo>
                <a:lnTo>
                  <a:pt x="196596" y="150875"/>
                </a:lnTo>
                <a:lnTo>
                  <a:pt x="196596" y="152399"/>
                </a:lnTo>
                <a:lnTo>
                  <a:pt x="195744" y="150876"/>
                </a:lnTo>
                <a:lnTo>
                  <a:pt x="195072" y="150875"/>
                </a:lnTo>
                <a:lnTo>
                  <a:pt x="190500" y="152399"/>
                </a:lnTo>
                <a:lnTo>
                  <a:pt x="178308" y="152399"/>
                </a:lnTo>
                <a:lnTo>
                  <a:pt x="175260" y="150875"/>
                </a:lnTo>
                <a:lnTo>
                  <a:pt x="173736" y="150875"/>
                </a:lnTo>
                <a:lnTo>
                  <a:pt x="150875" y="106679"/>
                </a:lnTo>
                <a:lnTo>
                  <a:pt x="146303" y="120395"/>
                </a:lnTo>
                <a:lnTo>
                  <a:pt x="155448" y="120395"/>
                </a:lnTo>
                <a:lnTo>
                  <a:pt x="172212" y="150875"/>
                </a:lnTo>
                <a:lnTo>
                  <a:pt x="175260" y="152399"/>
                </a:lnTo>
                <a:lnTo>
                  <a:pt x="178308" y="161543"/>
                </a:lnTo>
                <a:lnTo>
                  <a:pt x="198120" y="161543"/>
                </a:lnTo>
                <a:lnTo>
                  <a:pt x="196596" y="153923"/>
                </a:lnTo>
                <a:lnTo>
                  <a:pt x="198120" y="150875"/>
                </a:lnTo>
                <a:lnTo>
                  <a:pt x="204215" y="147827"/>
                </a:lnTo>
                <a:lnTo>
                  <a:pt x="178478" y="100642"/>
                </a:lnTo>
                <a:lnTo>
                  <a:pt x="176784" y="97535"/>
                </a:lnTo>
                <a:lnTo>
                  <a:pt x="193548" y="53339"/>
                </a:lnTo>
                <a:close/>
              </a:path>
              <a:path w="946403" h="163067">
                <a:moveTo>
                  <a:pt x="196596" y="153923"/>
                </a:moveTo>
                <a:lnTo>
                  <a:pt x="198120" y="161543"/>
                </a:lnTo>
                <a:lnTo>
                  <a:pt x="202691" y="160019"/>
                </a:lnTo>
                <a:lnTo>
                  <a:pt x="205739" y="158495"/>
                </a:lnTo>
                <a:lnTo>
                  <a:pt x="205739" y="150875"/>
                </a:lnTo>
                <a:lnTo>
                  <a:pt x="204215" y="147827"/>
                </a:lnTo>
                <a:lnTo>
                  <a:pt x="198120" y="150875"/>
                </a:lnTo>
                <a:lnTo>
                  <a:pt x="196596" y="153923"/>
                </a:lnTo>
                <a:close/>
              </a:path>
              <a:path w="946403" h="163067">
                <a:moveTo>
                  <a:pt x="175260" y="54863"/>
                </a:moveTo>
                <a:lnTo>
                  <a:pt x="179832" y="53339"/>
                </a:lnTo>
                <a:lnTo>
                  <a:pt x="193548" y="53339"/>
                </a:lnTo>
                <a:lnTo>
                  <a:pt x="193548" y="44195"/>
                </a:lnTo>
                <a:lnTo>
                  <a:pt x="190500" y="42671"/>
                </a:lnTo>
                <a:lnTo>
                  <a:pt x="181356" y="42671"/>
                </a:lnTo>
                <a:lnTo>
                  <a:pt x="178308" y="44195"/>
                </a:lnTo>
                <a:lnTo>
                  <a:pt x="173736" y="44195"/>
                </a:lnTo>
                <a:lnTo>
                  <a:pt x="169163" y="47243"/>
                </a:lnTo>
                <a:lnTo>
                  <a:pt x="167639" y="48767"/>
                </a:lnTo>
                <a:lnTo>
                  <a:pt x="158496" y="82295"/>
                </a:lnTo>
                <a:lnTo>
                  <a:pt x="176784" y="54863"/>
                </a:lnTo>
                <a:lnTo>
                  <a:pt x="175260" y="54863"/>
                </a:lnTo>
                <a:close/>
              </a:path>
              <a:path w="946403" h="163067">
                <a:moveTo>
                  <a:pt x="194564" y="53847"/>
                </a:moveTo>
                <a:lnTo>
                  <a:pt x="193548" y="53339"/>
                </a:lnTo>
                <a:lnTo>
                  <a:pt x="195072" y="54863"/>
                </a:lnTo>
                <a:lnTo>
                  <a:pt x="196596" y="54863"/>
                </a:lnTo>
                <a:lnTo>
                  <a:pt x="194564" y="53847"/>
                </a:lnTo>
                <a:close/>
              </a:path>
              <a:path w="946403" h="163067">
                <a:moveTo>
                  <a:pt x="228600" y="67055"/>
                </a:moveTo>
                <a:lnTo>
                  <a:pt x="213360" y="67055"/>
                </a:lnTo>
                <a:lnTo>
                  <a:pt x="211836" y="60959"/>
                </a:lnTo>
                <a:lnTo>
                  <a:pt x="211836" y="59435"/>
                </a:lnTo>
                <a:lnTo>
                  <a:pt x="212026" y="60197"/>
                </a:lnTo>
                <a:lnTo>
                  <a:pt x="213360" y="54863"/>
                </a:lnTo>
                <a:lnTo>
                  <a:pt x="213360" y="54101"/>
                </a:lnTo>
                <a:lnTo>
                  <a:pt x="211836" y="54863"/>
                </a:lnTo>
                <a:lnTo>
                  <a:pt x="211836" y="44195"/>
                </a:lnTo>
                <a:lnTo>
                  <a:pt x="211836" y="67055"/>
                </a:lnTo>
                <a:lnTo>
                  <a:pt x="213359" y="67818"/>
                </a:lnTo>
                <a:lnTo>
                  <a:pt x="214884" y="68579"/>
                </a:lnTo>
                <a:lnTo>
                  <a:pt x="219456" y="71627"/>
                </a:lnTo>
                <a:lnTo>
                  <a:pt x="224027" y="76200"/>
                </a:lnTo>
                <a:lnTo>
                  <a:pt x="220979" y="140207"/>
                </a:lnTo>
                <a:lnTo>
                  <a:pt x="224027" y="147827"/>
                </a:lnTo>
                <a:lnTo>
                  <a:pt x="228600" y="153923"/>
                </a:lnTo>
                <a:lnTo>
                  <a:pt x="233172" y="158495"/>
                </a:lnTo>
                <a:lnTo>
                  <a:pt x="231648" y="141731"/>
                </a:lnTo>
                <a:lnTo>
                  <a:pt x="230124" y="137159"/>
                </a:lnTo>
                <a:lnTo>
                  <a:pt x="228600" y="131063"/>
                </a:lnTo>
                <a:lnTo>
                  <a:pt x="228600" y="67055"/>
                </a:lnTo>
                <a:close/>
              </a:path>
              <a:path w="946403" h="163067">
                <a:moveTo>
                  <a:pt x="219456" y="76199"/>
                </a:moveTo>
                <a:lnTo>
                  <a:pt x="219456" y="132587"/>
                </a:lnTo>
                <a:lnTo>
                  <a:pt x="220979" y="140207"/>
                </a:lnTo>
                <a:lnTo>
                  <a:pt x="224027" y="76200"/>
                </a:lnTo>
                <a:lnTo>
                  <a:pt x="219456" y="71627"/>
                </a:lnTo>
                <a:lnTo>
                  <a:pt x="214884" y="68579"/>
                </a:lnTo>
                <a:lnTo>
                  <a:pt x="213360" y="68579"/>
                </a:lnTo>
                <a:lnTo>
                  <a:pt x="213359" y="67818"/>
                </a:lnTo>
                <a:lnTo>
                  <a:pt x="211836" y="67055"/>
                </a:lnTo>
                <a:lnTo>
                  <a:pt x="211836" y="44195"/>
                </a:lnTo>
                <a:lnTo>
                  <a:pt x="207263" y="45719"/>
                </a:lnTo>
                <a:lnTo>
                  <a:pt x="204215" y="48767"/>
                </a:lnTo>
                <a:lnTo>
                  <a:pt x="204215" y="51815"/>
                </a:lnTo>
                <a:lnTo>
                  <a:pt x="204215" y="47243"/>
                </a:lnTo>
                <a:lnTo>
                  <a:pt x="201167" y="45719"/>
                </a:lnTo>
                <a:lnTo>
                  <a:pt x="202691" y="54863"/>
                </a:lnTo>
                <a:lnTo>
                  <a:pt x="204215" y="54863"/>
                </a:lnTo>
                <a:lnTo>
                  <a:pt x="204215" y="71627"/>
                </a:lnTo>
                <a:lnTo>
                  <a:pt x="207263" y="74675"/>
                </a:lnTo>
                <a:lnTo>
                  <a:pt x="210312" y="76200"/>
                </a:lnTo>
                <a:lnTo>
                  <a:pt x="219456" y="76199"/>
                </a:lnTo>
                <a:close/>
              </a:path>
              <a:path w="946403" h="163067">
                <a:moveTo>
                  <a:pt x="228600" y="28447"/>
                </a:moveTo>
                <a:lnTo>
                  <a:pt x="231648" y="27431"/>
                </a:lnTo>
                <a:lnTo>
                  <a:pt x="230124" y="27431"/>
                </a:lnTo>
                <a:lnTo>
                  <a:pt x="228600" y="25907"/>
                </a:lnTo>
                <a:lnTo>
                  <a:pt x="227075" y="28955"/>
                </a:lnTo>
                <a:lnTo>
                  <a:pt x="228600" y="53339"/>
                </a:lnTo>
                <a:lnTo>
                  <a:pt x="228600" y="27431"/>
                </a:lnTo>
                <a:lnTo>
                  <a:pt x="228600" y="28447"/>
                </a:lnTo>
                <a:close/>
              </a:path>
              <a:path w="946403" h="163067">
                <a:moveTo>
                  <a:pt x="228600" y="25907"/>
                </a:moveTo>
                <a:lnTo>
                  <a:pt x="230124" y="27431"/>
                </a:lnTo>
                <a:lnTo>
                  <a:pt x="245363" y="27431"/>
                </a:lnTo>
                <a:lnTo>
                  <a:pt x="246888" y="28193"/>
                </a:lnTo>
                <a:lnTo>
                  <a:pt x="246887" y="25907"/>
                </a:lnTo>
                <a:lnTo>
                  <a:pt x="251460" y="18287"/>
                </a:lnTo>
                <a:lnTo>
                  <a:pt x="245363" y="16763"/>
                </a:lnTo>
                <a:lnTo>
                  <a:pt x="230124" y="16763"/>
                </a:lnTo>
                <a:lnTo>
                  <a:pt x="224027" y="18287"/>
                </a:lnTo>
                <a:lnTo>
                  <a:pt x="224027" y="44195"/>
                </a:lnTo>
                <a:lnTo>
                  <a:pt x="211836" y="44195"/>
                </a:lnTo>
                <a:lnTo>
                  <a:pt x="211836" y="54863"/>
                </a:lnTo>
                <a:lnTo>
                  <a:pt x="211836" y="53339"/>
                </a:lnTo>
                <a:lnTo>
                  <a:pt x="213360" y="53339"/>
                </a:lnTo>
                <a:lnTo>
                  <a:pt x="213360" y="54101"/>
                </a:lnTo>
                <a:lnTo>
                  <a:pt x="214884" y="53339"/>
                </a:lnTo>
                <a:lnTo>
                  <a:pt x="219456" y="48767"/>
                </a:lnTo>
                <a:lnTo>
                  <a:pt x="228600" y="53339"/>
                </a:lnTo>
                <a:lnTo>
                  <a:pt x="227075" y="28955"/>
                </a:lnTo>
                <a:lnTo>
                  <a:pt x="228600" y="25907"/>
                </a:lnTo>
                <a:close/>
              </a:path>
              <a:path w="946403" h="163067">
                <a:moveTo>
                  <a:pt x="246887" y="53339"/>
                </a:moveTo>
                <a:lnTo>
                  <a:pt x="272796" y="53339"/>
                </a:lnTo>
                <a:lnTo>
                  <a:pt x="274320" y="54863"/>
                </a:lnTo>
                <a:lnTo>
                  <a:pt x="272796" y="54863"/>
                </a:lnTo>
                <a:lnTo>
                  <a:pt x="272796" y="65531"/>
                </a:lnTo>
                <a:lnTo>
                  <a:pt x="271780" y="67055"/>
                </a:lnTo>
                <a:lnTo>
                  <a:pt x="274320" y="67055"/>
                </a:lnTo>
                <a:lnTo>
                  <a:pt x="274320" y="76200"/>
                </a:lnTo>
                <a:lnTo>
                  <a:pt x="278891" y="74675"/>
                </a:lnTo>
                <a:lnTo>
                  <a:pt x="281939" y="71627"/>
                </a:lnTo>
                <a:lnTo>
                  <a:pt x="283463" y="67055"/>
                </a:lnTo>
                <a:lnTo>
                  <a:pt x="283463" y="54863"/>
                </a:lnTo>
                <a:lnTo>
                  <a:pt x="281939" y="48767"/>
                </a:lnTo>
                <a:lnTo>
                  <a:pt x="278891" y="45719"/>
                </a:lnTo>
                <a:lnTo>
                  <a:pt x="274320" y="44195"/>
                </a:lnTo>
                <a:lnTo>
                  <a:pt x="257556" y="44195"/>
                </a:lnTo>
                <a:lnTo>
                  <a:pt x="257556" y="25907"/>
                </a:lnTo>
                <a:lnTo>
                  <a:pt x="256032" y="21335"/>
                </a:lnTo>
                <a:lnTo>
                  <a:pt x="251460" y="18287"/>
                </a:lnTo>
                <a:lnTo>
                  <a:pt x="246887" y="25907"/>
                </a:lnTo>
                <a:lnTo>
                  <a:pt x="246888" y="28193"/>
                </a:lnTo>
                <a:lnTo>
                  <a:pt x="245363" y="27431"/>
                </a:lnTo>
                <a:lnTo>
                  <a:pt x="243839" y="27431"/>
                </a:lnTo>
                <a:lnTo>
                  <a:pt x="246888" y="28447"/>
                </a:lnTo>
                <a:lnTo>
                  <a:pt x="246887" y="53339"/>
                </a:lnTo>
                <a:lnTo>
                  <a:pt x="251460" y="44195"/>
                </a:lnTo>
                <a:lnTo>
                  <a:pt x="248412" y="28955"/>
                </a:lnTo>
                <a:lnTo>
                  <a:pt x="246887" y="27431"/>
                </a:lnTo>
                <a:lnTo>
                  <a:pt x="248412" y="28955"/>
                </a:lnTo>
                <a:lnTo>
                  <a:pt x="251460" y="44195"/>
                </a:lnTo>
                <a:lnTo>
                  <a:pt x="257556" y="48767"/>
                </a:lnTo>
                <a:lnTo>
                  <a:pt x="246887" y="53339"/>
                </a:lnTo>
                <a:close/>
              </a:path>
              <a:path w="946403" h="163067">
                <a:moveTo>
                  <a:pt x="271272" y="67055"/>
                </a:moveTo>
                <a:lnTo>
                  <a:pt x="246887" y="67055"/>
                </a:lnTo>
                <a:lnTo>
                  <a:pt x="251460" y="76200"/>
                </a:lnTo>
                <a:lnTo>
                  <a:pt x="256032" y="138683"/>
                </a:lnTo>
                <a:lnTo>
                  <a:pt x="263651" y="140207"/>
                </a:lnTo>
                <a:lnTo>
                  <a:pt x="259079" y="129539"/>
                </a:lnTo>
                <a:lnTo>
                  <a:pt x="257556" y="126491"/>
                </a:lnTo>
                <a:lnTo>
                  <a:pt x="257556" y="76199"/>
                </a:lnTo>
                <a:lnTo>
                  <a:pt x="274320" y="76200"/>
                </a:lnTo>
                <a:lnTo>
                  <a:pt x="257556" y="71627"/>
                </a:lnTo>
                <a:lnTo>
                  <a:pt x="271272" y="67055"/>
                </a:lnTo>
                <a:close/>
              </a:path>
              <a:path w="946403" h="163067">
                <a:moveTo>
                  <a:pt x="249936" y="134111"/>
                </a:moveTo>
                <a:lnTo>
                  <a:pt x="256032" y="138683"/>
                </a:lnTo>
                <a:lnTo>
                  <a:pt x="251460" y="76200"/>
                </a:lnTo>
                <a:lnTo>
                  <a:pt x="246887" y="67055"/>
                </a:lnTo>
                <a:lnTo>
                  <a:pt x="246887" y="126491"/>
                </a:lnTo>
                <a:lnTo>
                  <a:pt x="249936" y="134111"/>
                </a:lnTo>
                <a:close/>
              </a:path>
              <a:path w="946403" h="163067">
                <a:moveTo>
                  <a:pt x="271272" y="150875"/>
                </a:moveTo>
                <a:lnTo>
                  <a:pt x="266700" y="152399"/>
                </a:lnTo>
                <a:lnTo>
                  <a:pt x="262127" y="152399"/>
                </a:lnTo>
                <a:lnTo>
                  <a:pt x="256032" y="153923"/>
                </a:lnTo>
                <a:lnTo>
                  <a:pt x="248412" y="152399"/>
                </a:lnTo>
                <a:lnTo>
                  <a:pt x="249936" y="152399"/>
                </a:lnTo>
                <a:lnTo>
                  <a:pt x="242315" y="150875"/>
                </a:lnTo>
                <a:lnTo>
                  <a:pt x="243839" y="152399"/>
                </a:lnTo>
                <a:lnTo>
                  <a:pt x="237744" y="149351"/>
                </a:lnTo>
                <a:lnTo>
                  <a:pt x="239267" y="149351"/>
                </a:lnTo>
                <a:lnTo>
                  <a:pt x="234696" y="146303"/>
                </a:lnTo>
                <a:lnTo>
                  <a:pt x="236220" y="146303"/>
                </a:lnTo>
                <a:lnTo>
                  <a:pt x="233172" y="143255"/>
                </a:lnTo>
                <a:lnTo>
                  <a:pt x="230124" y="137159"/>
                </a:lnTo>
                <a:lnTo>
                  <a:pt x="231648" y="141731"/>
                </a:lnTo>
                <a:lnTo>
                  <a:pt x="233172" y="158495"/>
                </a:lnTo>
                <a:lnTo>
                  <a:pt x="240791" y="161543"/>
                </a:lnTo>
                <a:lnTo>
                  <a:pt x="248412" y="163067"/>
                </a:lnTo>
                <a:lnTo>
                  <a:pt x="263651" y="163067"/>
                </a:lnTo>
                <a:lnTo>
                  <a:pt x="269748" y="161543"/>
                </a:lnTo>
                <a:lnTo>
                  <a:pt x="274320" y="160019"/>
                </a:lnTo>
                <a:lnTo>
                  <a:pt x="278891" y="156971"/>
                </a:lnTo>
                <a:lnTo>
                  <a:pt x="281939" y="153923"/>
                </a:lnTo>
                <a:lnTo>
                  <a:pt x="281939" y="150875"/>
                </a:lnTo>
                <a:lnTo>
                  <a:pt x="283463" y="147827"/>
                </a:lnTo>
                <a:lnTo>
                  <a:pt x="283463" y="137159"/>
                </a:lnTo>
                <a:lnTo>
                  <a:pt x="281939" y="132587"/>
                </a:lnTo>
                <a:lnTo>
                  <a:pt x="278891" y="128015"/>
                </a:lnTo>
                <a:lnTo>
                  <a:pt x="275844" y="137159"/>
                </a:lnTo>
                <a:lnTo>
                  <a:pt x="272796" y="138683"/>
                </a:lnTo>
                <a:lnTo>
                  <a:pt x="272796" y="149351"/>
                </a:lnTo>
                <a:lnTo>
                  <a:pt x="269748" y="150875"/>
                </a:lnTo>
                <a:lnTo>
                  <a:pt x="271272" y="150875"/>
                </a:lnTo>
                <a:close/>
              </a:path>
              <a:path w="946403" h="163067">
                <a:moveTo>
                  <a:pt x="274320" y="137159"/>
                </a:moveTo>
                <a:lnTo>
                  <a:pt x="272796" y="135635"/>
                </a:lnTo>
                <a:lnTo>
                  <a:pt x="272796" y="137159"/>
                </a:lnTo>
                <a:lnTo>
                  <a:pt x="274320" y="137159"/>
                </a:lnTo>
                <a:close/>
              </a:path>
              <a:path w="946403" h="163067">
                <a:moveTo>
                  <a:pt x="271272" y="68579"/>
                </a:moveTo>
                <a:lnTo>
                  <a:pt x="271780" y="67055"/>
                </a:lnTo>
                <a:lnTo>
                  <a:pt x="271272" y="67055"/>
                </a:lnTo>
                <a:lnTo>
                  <a:pt x="257556" y="71627"/>
                </a:lnTo>
                <a:lnTo>
                  <a:pt x="274320" y="76200"/>
                </a:lnTo>
                <a:lnTo>
                  <a:pt x="274320" y="67055"/>
                </a:lnTo>
                <a:lnTo>
                  <a:pt x="271780" y="67055"/>
                </a:lnTo>
                <a:lnTo>
                  <a:pt x="271272" y="68579"/>
                </a:lnTo>
                <a:close/>
              </a:path>
              <a:path w="946403" h="163067">
                <a:moveTo>
                  <a:pt x="272796" y="54863"/>
                </a:moveTo>
                <a:lnTo>
                  <a:pt x="274320" y="54863"/>
                </a:lnTo>
                <a:lnTo>
                  <a:pt x="271272" y="53339"/>
                </a:lnTo>
                <a:lnTo>
                  <a:pt x="272796" y="56387"/>
                </a:lnTo>
                <a:lnTo>
                  <a:pt x="272796" y="54863"/>
                </a:lnTo>
                <a:close/>
              </a:path>
              <a:path w="946403" h="163067">
                <a:moveTo>
                  <a:pt x="228600" y="123443"/>
                </a:moveTo>
                <a:lnTo>
                  <a:pt x="228600" y="131063"/>
                </a:lnTo>
                <a:lnTo>
                  <a:pt x="230124" y="131063"/>
                </a:lnTo>
                <a:lnTo>
                  <a:pt x="228600" y="121919"/>
                </a:lnTo>
                <a:lnTo>
                  <a:pt x="228600" y="123443"/>
                </a:lnTo>
                <a:close/>
              </a:path>
              <a:path w="946403" h="163067">
                <a:moveTo>
                  <a:pt x="224027" y="44195"/>
                </a:moveTo>
                <a:lnTo>
                  <a:pt x="224027" y="18287"/>
                </a:lnTo>
                <a:lnTo>
                  <a:pt x="219456" y="21335"/>
                </a:lnTo>
                <a:lnTo>
                  <a:pt x="219456" y="44195"/>
                </a:lnTo>
                <a:lnTo>
                  <a:pt x="224027" y="44195"/>
                </a:lnTo>
                <a:close/>
              </a:path>
              <a:path w="946403" h="163067">
                <a:moveTo>
                  <a:pt x="212026" y="60197"/>
                </a:moveTo>
                <a:lnTo>
                  <a:pt x="211836" y="59435"/>
                </a:lnTo>
                <a:lnTo>
                  <a:pt x="211836" y="60959"/>
                </a:lnTo>
                <a:lnTo>
                  <a:pt x="213360" y="67055"/>
                </a:lnTo>
                <a:lnTo>
                  <a:pt x="213360" y="65531"/>
                </a:lnTo>
                <a:lnTo>
                  <a:pt x="212026" y="60197"/>
                </a:lnTo>
                <a:close/>
              </a:path>
              <a:path w="946403" h="163067">
                <a:moveTo>
                  <a:pt x="149351" y="82295"/>
                </a:moveTo>
                <a:lnTo>
                  <a:pt x="153924" y="73913"/>
                </a:lnTo>
                <a:lnTo>
                  <a:pt x="140208" y="48767"/>
                </a:lnTo>
                <a:lnTo>
                  <a:pt x="138684" y="45719"/>
                </a:lnTo>
                <a:lnTo>
                  <a:pt x="134112" y="44195"/>
                </a:lnTo>
                <a:lnTo>
                  <a:pt x="149351" y="82295"/>
                </a:lnTo>
                <a:close/>
              </a:path>
              <a:path w="946403" h="163067">
                <a:moveTo>
                  <a:pt x="128015" y="161543"/>
                </a:moveTo>
                <a:lnTo>
                  <a:pt x="131063" y="161543"/>
                </a:lnTo>
                <a:lnTo>
                  <a:pt x="129539" y="150875"/>
                </a:lnTo>
                <a:lnTo>
                  <a:pt x="126491" y="152399"/>
                </a:lnTo>
                <a:lnTo>
                  <a:pt x="124967" y="152399"/>
                </a:lnTo>
                <a:lnTo>
                  <a:pt x="124967" y="161543"/>
                </a:lnTo>
                <a:lnTo>
                  <a:pt x="128015" y="161543"/>
                </a:lnTo>
                <a:close/>
              </a:path>
              <a:path w="946403" h="163067">
                <a:moveTo>
                  <a:pt x="108203" y="152399"/>
                </a:moveTo>
                <a:lnTo>
                  <a:pt x="112775" y="161543"/>
                </a:lnTo>
                <a:lnTo>
                  <a:pt x="124967" y="161543"/>
                </a:lnTo>
                <a:lnTo>
                  <a:pt x="124967" y="152399"/>
                </a:lnTo>
                <a:lnTo>
                  <a:pt x="126491" y="152399"/>
                </a:lnTo>
                <a:lnTo>
                  <a:pt x="129539" y="150875"/>
                </a:lnTo>
                <a:lnTo>
                  <a:pt x="131063" y="161543"/>
                </a:lnTo>
                <a:lnTo>
                  <a:pt x="135636" y="158495"/>
                </a:lnTo>
                <a:lnTo>
                  <a:pt x="137160" y="155447"/>
                </a:lnTo>
                <a:lnTo>
                  <a:pt x="150875" y="129158"/>
                </a:lnTo>
                <a:lnTo>
                  <a:pt x="164591" y="155447"/>
                </a:lnTo>
                <a:lnTo>
                  <a:pt x="167639" y="158495"/>
                </a:lnTo>
                <a:lnTo>
                  <a:pt x="172212" y="161543"/>
                </a:lnTo>
                <a:lnTo>
                  <a:pt x="178308" y="161543"/>
                </a:lnTo>
                <a:lnTo>
                  <a:pt x="175260" y="152399"/>
                </a:lnTo>
                <a:lnTo>
                  <a:pt x="172212" y="150875"/>
                </a:lnTo>
                <a:lnTo>
                  <a:pt x="155448" y="120395"/>
                </a:lnTo>
                <a:lnTo>
                  <a:pt x="146303" y="120395"/>
                </a:lnTo>
                <a:lnTo>
                  <a:pt x="150875" y="106679"/>
                </a:lnTo>
                <a:lnTo>
                  <a:pt x="128015" y="150875"/>
                </a:lnTo>
                <a:lnTo>
                  <a:pt x="126491" y="150875"/>
                </a:lnTo>
                <a:lnTo>
                  <a:pt x="123444" y="152399"/>
                </a:lnTo>
                <a:lnTo>
                  <a:pt x="112775" y="152399"/>
                </a:lnTo>
                <a:lnTo>
                  <a:pt x="109727" y="150875"/>
                </a:lnTo>
                <a:lnTo>
                  <a:pt x="106679" y="150875"/>
                </a:lnTo>
                <a:lnTo>
                  <a:pt x="108203" y="161543"/>
                </a:lnTo>
                <a:lnTo>
                  <a:pt x="112775" y="161543"/>
                </a:lnTo>
                <a:lnTo>
                  <a:pt x="108203" y="152399"/>
                </a:lnTo>
                <a:close/>
              </a:path>
              <a:path w="946403" h="163067">
                <a:moveTo>
                  <a:pt x="571499" y="146303"/>
                </a:moveTo>
                <a:lnTo>
                  <a:pt x="571499" y="124967"/>
                </a:lnTo>
                <a:lnTo>
                  <a:pt x="568451" y="120395"/>
                </a:lnTo>
                <a:lnTo>
                  <a:pt x="565403" y="129539"/>
                </a:lnTo>
                <a:lnTo>
                  <a:pt x="563879" y="129539"/>
                </a:lnTo>
                <a:lnTo>
                  <a:pt x="560831" y="126491"/>
                </a:lnTo>
                <a:lnTo>
                  <a:pt x="559307" y="120395"/>
                </a:lnTo>
                <a:lnTo>
                  <a:pt x="557783" y="121919"/>
                </a:lnTo>
                <a:lnTo>
                  <a:pt x="560831" y="128015"/>
                </a:lnTo>
                <a:lnTo>
                  <a:pt x="562355" y="129539"/>
                </a:lnTo>
                <a:lnTo>
                  <a:pt x="565403" y="153923"/>
                </a:lnTo>
                <a:lnTo>
                  <a:pt x="566927" y="152399"/>
                </a:lnTo>
                <a:lnTo>
                  <a:pt x="569975" y="149351"/>
                </a:lnTo>
                <a:lnTo>
                  <a:pt x="571499" y="146303"/>
                </a:lnTo>
                <a:close/>
              </a:path>
              <a:path w="946403" h="163067">
                <a:moveTo>
                  <a:pt x="562355" y="134111"/>
                </a:moveTo>
                <a:lnTo>
                  <a:pt x="562355" y="140207"/>
                </a:lnTo>
                <a:lnTo>
                  <a:pt x="560831" y="144779"/>
                </a:lnTo>
                <a:lnTo>
                  <a:pt x="562355" y="143255"/>
                </a:lnTo>
                <a:lnTo>
                  <a:pt x="562355" y="141731"/>
                </a:lnTo>
                <a:lnTo>
                  <a:pt x="562355" y="143255"/>
                </a:lnTo>
                <a:lnTo>
                  <a:pt x="560831" y="146303"/>
                </a:lnTo>
                <a:lnTo>
                  <a:pt x="559307" y="146303"/>
                </a:lnTo>
                <a:lnTo>
                  <a:pt x="556259" y="147827"/>
                </a:lnTo>
                <a:lnTo>
                  <a:pt x="557783" y="147827"/>
                </a:lnTo>
                <a:lnTo>
                  <a:pt x="550163" y="150875"/>
                </a:lnTo>
                <a:lnTo>
                  <a:pt x="542543" y="152399"/>
                </a:lnTo>
                <a:lnTo>
                  <a:pt x="533399" y="153923"/>
                </a:lnTo>
                <a:lnTo>
                  <a:pt x="522731" y="152399"/>
                </a:lnTo>
                <a:lnTo>
                  <a:pt x="524255" y="152399"/>
                </a:lnTo>
                <a:lnTo>
                  <a:pt x="513587" y="150875"/>
                </a:lnTo>
                <a:lnTo>
                  <a:pt x="515111" y="150875"/>
                </a:lnTo>
                <a:lnTo>
                  <a:pt x="507491" y="146303"/>
                </a:lnTo>
                <a:lnTo>
                  <a:pt x="501395" y="140207"/>
                </a:lnTo>
                <a:lnTo>
                  <a:pt x="502919" y="141731"/>
                </a:lnTo>
                <a:lnTo>
                  <a:pt x="496823" y="134111"/>
                </a:lnTo>
                <a:lnTo>
                  <a:pt x="496823" y="135635"/>
                </a:lnTo>
                <a:lnTo>
                  <a:pt x="493775" y="124967"/>
                </a:lnTo>
                <a:lnTo>
                  <a:pt x="493775" y="126491"/>
                </a:lnTo>
                <a:lnTo>
                  <a:pt x="492251" y="115823"/>
                </a:lnTo>
                <a:lnTo>
                  <a:pt x="490817" y="104349"/>
                </a:lnTo>
                <a:lnTo>
                  <a:pt x="492251" y="91439"/>
                </a:lnTo>
                <a:lnTo>
                  <a:pt x="493775" y="79247"/>
                </a:lnTo>
                <a:lnTo>
                  <a:pt x="493775" y="80771"/>
                </a:lnTo>
                <a:lnTo>
                  <a:pt x="498347" y="70103"/>
                </a:lnTo>
                <a:lnTo>
                  <a:pt x="498347" y="71627"/>
                </a:lnTo>
                <a:lnTo>
                  <a:pt x="504443" y="64007"/>
                </a:lnTo>
                <a:lnTo>
                  <a:pt x="502919" y="64007"/>
                </a:lnTo>
                <a:lnTo>
                  <a:pt x="510539" y="57911"/>
                </a:lnTo>
                <a:lnTo>
                  <a:pt x="509015" y="59435"/>
                </a:lnTo>
                <a:lnTo>
                  <a:pt x="518159" y="54863"/>
                </a:lnTo>
                <a:lnTo>
                  <a:pt x="516635" y="54863"/>
                </a:lnTo>
                <a:lnTo>
                  <a:pt x="525779" y="51815"/>
                </a:lnTo>
                <a:lnTo>
                  <a:pt x="544067" y="51815"/>
                </a:lnTo>
                <a:lnTo>
                  <a:pt x="551687" y="54863"/>
                </a:lnTo>
                <a:lnTo>
                  <a:pt x="550163" y="54863"/>
                </a:lnTo>
                <a:lnTo>
                  <a:pt x="557783" y="57911"/>
                </a:lnTo>
                <a:lnTo>
                  <a:pt x="556259" y="56387"/>
                </a:lnTo>
                <a:lnTo>
                  <a:pt x="559307" y="57911"/>
                </a:lnTo>
                <a:lnTo>
                  <a:pt x="560831" y="60959"/>
                </a:lnTo>
                <a:lnTo>
                  <a:pt x="560831" y="62483"/>
                </a:lnTo>
                <a:lnTo>
                  <a:pt x="562355" y="67055"/>
                </a:lnTo>
                <a:lnTo>
                  <a:pt x="561001" y="72474"/>
                </a:lnTo>
                <a:lnTo>
                  <a:pt x="562355" y="73151"/>
                </a:lnTo>
                <a:lnTo>
                  <a:pt x="560831" y="73151"/>
                </a:lnTo>
                <a:lnTo>
                  <a:pt x="560831" y="74675"/>
                </a:lnTo>
                <a:lnTo>
                  <a:pt x="563879" y="74675"/>
                </a:lnTo>
                <a:lnTo>
                  <a:pt x="565403" y="50291"/>
                </a:lnTo>
                <a:lnTo>
                  <a:pt x="562355" y="48767"/>
                </a:lnTo>
                <a:lnTo>
                  <a:pt x="554735" y="44195"/>
                </a:lnTo>
                <a:lnTo>
                  <a:pt x="545591" y="42671"/>
                </a:lnTo>
                <a:lnTo>
                  <a:pt x="536447" y="41147"/>
                </a:lnTo>
                <a:lnTo>
                  <a:pt x="524255" y="42671"/>
                </a:lnTo>
                <a:lnTo>
                  <a:pt x="513587" y="45719"/>
                </a:lnTo>
                <a:lnTo>
                  <a:pt x="504443" y="50291"/>
                </a:lnTo>
                <a:lnTo>
                  <a:pt x="496823" y="56387"/>
                </a:lnTo>
                <a:lnTo>
                  <a:pt x="489203" y="65531"/>
                </a:lnTo>
                <a:lnTo>
                  <a:pt x="490727" y="103631"/>
                </a:lnTo>
                <a:lnTo>
                  <a:pt x="490727" y="105155"/>
                </a:lnTo>
                <a:lnTo>
                  <a:pt x="487679" y="138683"/>
                </a:lnTo>
                <a:lnTo>
                  <a:pt x="493775" y="147827"/>
                </a:lnTo>
                <a:lnTo>
                  <a:pt x="501395" y="155447"/>
                </a:lnTo>
                <a:lnTo>
                  <a:pt x="510539" y="160019"/>
                </a:lnTo>
                <a:lnTo>
                  <a:pt x="521207" y="163067"/>
                </a:lnTo>
                <a:lnTo>
                  <a:pt x="544067" y="163067"/>
                </a:lnTo>
                <a:lnTo>
                  <a:pt x="553211" y="160019"/>
                </a:lnTo>
                <a:lnTo>
                  <a:pt x="562355" y="156971"/>
                </a:lnTo>
                <a:lnTo>
                  <a:pt x="565403" y="153923"/>
                </a:lnTo>
                <a:lnTo>
                  <a:pt x="562355" y="129539"/>
                </a:lnTo>
                <a:lnTo>
                  <a:pt x="560831" y="128015"/>
                </a:lnTo>
                <a:lnTo>
                  <a:pt x="557783" y="121919"/>
                </a:lnTo>
                <a:lnTo>
                  <a:pt x="551687" y="124967"/>
                </a:lnTo>
                <a:lnTo>
                  <a:pt x="548639" y="128015"/>
                </a:lnTo>
                <a:lnTo>
                  <a:pt x="548639" y="126491"/>
                </a:lnTo>
                <a:lnTo>
                  <a:pt x="545591" y="129539"/>
                </a:lnTo>
                <a:lnTo>
                  <a:pt x="545591" y="128015"/>
                </a:lnTo>
                <a:lnTo>
                  <a:pt x="541019" y="129539"/>
                </a:lnTo>
                <a:lnTo>
                  <a:pt x="533399" y="129539"/>
                </a:lnTo>
                <a:lnTo>
                  <a:pt x="528827" y="128015"/>
                </a:lnTo>
                <a:lnTo>
                  <a:pt x="530351" y="129539"/>
                </a:lnTo>
                <a:lnTo>
                  <a:pt x="525779" y="126491"/>
                </a:lnTo>
                <a:lnTo>
                  <a:pt x="527303" y="126491"/>
                </a:lnTo>
                <a:lnTo>
                  <a:pt x="524255" y="123443"/>
                </a:lnTo>
                <a:lnTo>
                  <a:pt x="524255" y="124967"/>
                </a:lnTo>
                <a:lnTo>
                  <a:pt x="522731" y="120395"/>
                </a:lnTo>
                <a:lnTo>
                  <a:pt x="521207" y="115823"/>
                </a:lnTo>
                <a:lnTo>
                  <a:pt x="519683" y="109727"/>
                </a:lnTo>
                <a:lnTo>
                  <a:pt x="519683" y="94487"/>
                </a:lnTo>
                <a:lnTo>
                  <a:pt x="521207" y="88391"/>
                </a:lnTo>
                <a:lnTo>
                  <a:pt x="521207" y="89915"/>
                </a:lnTo>
                <a:lnTo>
                  <a:pt x="522731" y="83819"/>
                </a:lnTo>
                <a:lnTo>
                  <a:pt x="522731" y="85343"/>
                </a:lnTo>
                <a:lnTo>
                  <a:pt x="524255" y="80771"/>
                </a:lnTo>
                <a:lnTo>
                  <a:pt x="525779" y="67055"/>
                </a:lnTo>
                <a:lnTo>
                  <a:pt x="519683" y="70103"/>
                </a:lnTo>
                <a:lnTo>
                  <a:pt x="516635" y="74675"/>
                </a:lnTo>
                <a:lnTo>
                  <a:pt x="513587" y="80771"/>
                </a:lnTo>
                <a:lnTo>
                  <a:pt x="510539" y="86867"/>
                </a:lnTo>
                <a:lnTo>
                  <a:pt x="510539" y="94487"/>
                </a:lnTo>
                <a:lnTo>
                  <a:pt x="509015" y="102107"/>
                </a:lnTo>
                <a:lnTo>
                  <a:pt x="510539" y="111251"/>
                </a:lnTo>
                <a:lnTo>
                  <a:pt x="510539" y="117347"/>
                </a:lnTo>
                <a:lnTo>
                  <a:pt x="513587" y="124967"/>
                </a:lnTo>
                <a:lnTo>
                  <a:pt x="516635" y="129539"/>
                </a:lnTo>
                <a:lnTo>
                  <a:pt x="519683" y="134111"/>
                </a:lnTo>
                <a:lnTo>
                  <a:pt x="525779" y="137159"/>
                </a:lnTo>
                <a:lnTo>
                  <a:pt x="531875" y="140207"/>
                </a:lnTo>
                <a:lnTo>
                  <a:pt x="544067" y="140207"/>
                </a:lnTo>
                <a:lnTo>
                  <a:pt x="542543" y="129539"/>
                </a:lnTo>
                <a:lnTo>
                  <a:pt x="544067" y="140207"/>
                </a:lnTo>
                <a:lnTo>
                  <a:pt x="548639" y="138683"/>
                </a:lnTo>
                <a:lnTo>
                  <a:pt x="553211" y="135635"/>
                </a:lnTo>
                <a:lnTo>
                  <a:pt x="557783" y="134111"/>
                </a:lnTo>
                <a:lnTo>
                  <a:pt x="561848" y="130047"/>
                </a:lnTo>
                <a:lnTo>
                  <a:pt x="562355" y="131063"/>
                </a:lnTo>
                <a:lnTo>
                  <a:pt x="562355" y="134111"/>
                </a:lnTo>
                <a:close/>
              </a:path>
              <a:path w="946403" h="163067">
                <a:moveTo>
                  <a:pt x="563879" y="118871"/>
                </a:moveTo>
                <a:lnTo>
                  <a:pt x="559307" y="120395"/>
                </a:lnTo>
                <a:lnTo>
                  <a:pt x="560831" y="126491"/>
                </a:lnTo>
                <a:lnTo>
                  <a:pt x="563879" y="129539"/>
                </a:lnTo>
                <a:lnTo>
                  <a:pt x="565403" y="129539"/>
                </a:lnTo>
                <a:lnTo>
                  <a:pt x="568451" y="120395"/>
                </a:lnTo>
                <a:lnTo>
                  <a:pt x="563879" y="118871"/>
                </a:lnTo>
                <a:close/>
              </a:path>
              <a:path w="946403" h="163067">
                <a:moveTo>
                  <a:pt x="480059" y="105155"/>
                </a:moveTo>
                <a:lnTo>
                  <a:pt x="481583" y="117347"/>
                </a:lnTo>
                <a:lnTo>
                  <a:pt x="484631" y="129539"/>
                </a:lnTo>
                <a:lnTo>
                  <a:pt x="487679" y="138683"/>
                </a:lnTo>
                <a:lnTo>
                  <a:pt x="490727" y="105155"/>
                </a:lnTo>
                <a:lnTo>
                  <a:pt x="490727" y="103631"/>
                </a:lnTo>
                <a:lnTo>
                  <a:pt x="489203" y="65531"/>
                </a:lnTo>
                <a:lnTo>
                  <a:pt x="484631" y="77723"/>
                </a:lnTo>
                <a:lnTo>
                  <a:pt x="481583" y="89915"/>
                </a:lnTo>
                <a:lnTo>
                  <a:pt x="480059" y="105155"/>
                </a:lnTo>
                <a:close/>
              </a:path>
              <a:path w="946403" h="163067">
                <a:moveTo>
                  <a:pt x="851916" y="54355"/>
                </a:moveTo>
                <a:lnTo>
                  <a:pt x="854963" y="53339"/>
                </a:lnTo>
                <a:lnTo>
                  <a:pt x="851915" y="53339"/>
                </a:lnTo>
                <a:lnTo>
                  <a:pt x="851915" y="51815"/>
                </a:lnTo>
                <a:lnTo>
                  <a:pt x="850391" y="54863"/>
                </a:lnTo>
                <a:lnTo>
                  <a:pt x="850391" y="150875"/>
                </a:lnTo>
                <a:lnTo>
                  <a:pt x="850391" y="149351"/>
                </a:lnTo>
                <a:lnTo>
                  <a:pt x="851153" y="150875"/>
                </a:lnTo>
                <a:lnTo>
                  <a:pt x="851916" y="150875"/>
                </a:lnTo>
                <a:lnTo>
                  <a:pt x="851916" y="54355"/>
                </a:lnTo>
                <a:close/>
              </a:path>
              <a:path w="946403" h="163067">
                <a:moveTo>
                  <a:pt x="851915" y="53339"/>
                </a:moveTo>
                <a:lnTo>
                  <a:pt x="854963" y="53339"/>
                </a:lnTo>
                <a:lnTo>
                  <a:pt x="853439" y="53339"/>
                </a:lnTo>
                <a:lnTo>
                  <a:pt x="851915" y="51815"/>
                </a:lnTo>
                <a:lnTo>
                  <a:pt x="851915" y="53339"/>
                </a:lnTo>
                <a:close/>
              </a:path>
              <a:path w="946403" h="163067">
                <a:moveTo>
                  <a:pt x="870204" y="150875"/>
                </a:moveTo>
                <a:lnTo>
                  <a:pt x="870204" y="151383"/>
                </a:lnTo>
                <a:lnTo>
                  <a:pt x="870813" y="151180"/>
                </a:lnTo>
                <a:lnTo>
                  <a:pt x="870966" y="150875"/>
                </a:lnTo>
                <a:lnTo>
                  <a:pt x="870204" y="150875"/>
                </a:lnTo>
                <a:close/>
              </a:path>
              <a:path w="946403" h="163067">
                <a:moveTo>
                  <a:pt x="870203" y="44195"/>
                </a:moveTo>
                <a:lnTo>
                  <a:pt x="865631" y="44195"/>
                </a:lnTo>
                <a:lnTo>
                  <a:pt x="867155" y="54863"/>
                </a:lnTo>
                <a:lnTo>
                  <a:pt x="876299" y="51815"/>
                </a:lnTo>
                <a:lnTo>
                  <a:pt x="874775" y="47243"/>
                </a:lnTo>
                <a:lnTo>
                  <a:pt x="870203" y="44195"/>
                </a:lnTo>
                <a:close/>
              </a:path>
              <a:path w="946403" h="163067">
                <a:moveTo>
                  <a:pt x="879347" y="86867"/>
                </a:moveTo>
                <a:lnTo>
                  <a:pt x="879347" y="153923"/>
                </a:lnTo>
                <a:lnTo>
                  <a:pt x="879347" y="89915"/>
                </a:lnTo>
                <a:lnTo>
                  <a:pt x="885443" y="83819"/>
                </a:lnTo>
                <a:lnTo>
                  <a:pt x="883919" y="83819"/>
                </a:lnTo>
                <a:lnTo>
                  <a:pt x="879347" y="86867"/>
                </a:lnTo>
                <a:close/>
              </a:path>
              <a:path w="946403" h="163067">
                <a:moveTo>
                  <a:pt x="867155" y="60959"/>
                </a:moveTo>
                <a:lnTo>
                  <a:pt x="865631" y="54102"/>
                </a:lnTo>
                <a:lnTo>
                  <a:pt x="865631" y="76200"/>
                </a:lnTo>
                <a:lnTo>
                  <a:pt x="876299" y="64007"/>
                </a:lnTo>
                <a:lnTo>
                  <a:pt x="867155" y="60959"/>
                </a:lnTo>
                <a:close/>
              </a:path>
              <a:path w="946403" h="163067">
                <a:moveTo>
                  <a:pt x="934211" y="150875"/>
                </a:moveTo>
                <a:lnTo>
                  <a:pt x="931163" y="152399"/>
                </a:lnTo>
                <a:lnTo>
                  <a:pt x="925067" y="152399"/>
                </a:lnTo>
                <a:lnTo>
                  <a:pt x="922019" y="150875"/>
                </a:lnTo>
                <a:lnTo>
                  <a:pt x="922019" y="152399"/>
                </a:lnTo>
                <a:lnTo>
                  <a:pt x="918972" y="151383"/>
                </a:lnTo>
                <a:lnTo>
                  <a:pt x="918971" y="88391"/>
                </a:lnTo>
                <a:lnTo>
                  <a:pt x="917447" y="82295"/>
                </a:lnTo>
                <a:lnTo>
                  <a:pt x="918362" y="151180"/>
                </a:lnTo>
                <a:lnTo>
                  <a:pt x="917447" y="150875"/>
                </a:lnTo>
                <a:lnTo>
                  <a:pt x="914399" y="160019"/>
                </a:lnTo>
                <a:lnTo>
                  <a:pt x="920495" y="161543"/>
                </a:lnTo>
                <a:lnTo>
                  <a:pt x="918971" y="152399"/>
                </a:lnTo>
                <a:lnTo>
                  <a:pt x="920495" y="161543"/>
                </a:lnTo>
                <a:lnTo>
                  <a:pt x="923543" y="161543"/>
                </a:lnTo>
                <a:lnTo>
                  <a:pt x="923543" y="152399"/>
                </a:lnTo>
                <a:lnTo>
                  <a:pt x="928115" y="161543"/>
                </a:lnTo>
                <a:lnTo>
                  <a:pt x="935735" y="161543"/>
                </a:lnTo>
                <a:lnTo>
                  <a:pt x="937259" y="152399"/>
                </a:lnTo>
                <a:lnTo>
                  <a:pt x="940307" y="160019"/>
                </a:lnTo>
                <a:lnTo>
                  <a:pt x="938783" y="149351"/>
                </a:lnTo>
                <a:lnTo>
                  <a:pt x="937259" y="150114"/>
                </a:lnTo>
                <a:lnTo>
                  <a:pt x="935735" y="150875"/>
                </a:lnTo>
                <a:lnTo>
                  <a:pt x="938783" y="150875"/>
                </a:lnTo>
                <a:lnTo>
                  <a:pt x="937869" y="151180"/>
                </a:lnTo>
                <a:lnTo>
                  <a:pt x="937260" y="151383"/>
                </a:lnTo>
                <a:lnTo>
                  <a:pt x="934211" y="152399"/>
                </a:lnTo>
                <a:lnTo>
                  <a:pt x="934211" y="150875"/>
                </a:lnTo>
                <a:close/>
              </a:path>
              <a:path w="946403" h="163067">
                <a:moveTo>
                  <a:pt x="935735" y="73151"/>
                </a:moveTo>
                <a:lnTo>
                  <a:pt x="937259" y="82295"/>
                </a:lnTo>
                <a:lnTo>
                  <a:pt x="937259" y="150114"/>
                </a:lnTo>
                <a:lnTo>
                  <a:pt x="938783" y="149351"/>
                </a:lnTo>
                <a:lnTo>
                  <a:pt x="940307" y="160019"/>
                </a:lnTo>
                <a:lnTo>
                  <a:pt x="944879" y="156971"/>
                </a:lnTo>
                <a:lnTo>
                  <a:pt x="946403" y="153923"/>
                </a:lnTo>
                <a:lnTo>
                  <a:pt x="946403" y="80771"/>
                </a:lnTo>
                <a:lnTo>
                  <a:pt x="944879" y="71627"/>
                </a:lnTo>
                <a:lnTo>
                  <a:pt x="941831" y="62483"/>
                </a:lnTo>
                <a:lnTo>
                  <a:pt x="938783" y="56387"/>
                </a:lnTo>
                <a:lnTo>
                  <a:pt x="937259" y="80771"/>
                </a:lnTo>
                <a:lnTo>
                  <a:pt x="935735" y="73151"/>
                </a:lnTo>
                <a:close/>
              </a:path>
              <a:path w="946403" h="163067">
                <a:moveTo>
                  <a:pt x="937260" y="150875"/>
                </a:moveTo>
                <a:lnTo>
                  <a:pt x="937260" y="151383"/>
                </a:lnTo>
                <a:lnTo>
                  <a:pt x="937869" y="151180"/>
                </a:lnTo>
                <a:lnTo>
                  <a:pt x="938022" y="150875"/>
                </a:lnTo>
                <a:lnTo>
                  <a:pt x="937260" y="150875"/>
                </a:lnTo>
                <a:close/>
              </a:path>
              <a:path w="946403" h="163067">
                <a:moveTo>
                  <a:pt x="932687" y="67055"/>
                </a:moveTo>
                <a:lnTo>
                  <a:pt x="935735" y="74675"/>
                </a:lnTo>
                <a:lnTo>
                  <a:pt x="935735" y="73151"/>
                </a:lnTo>
                <a:lnTo>
                  <a:pt x="937259" y="80771"/>
                </a:lnTo>
                <a:lnTo>
                  <a:pt x="938783" y="56387"/>
                </a:lnTo>
                <a:lnTo>
                  <a:pt x="932687" y="50291"/>
                </a:lnTo>
                <a:lnTo>
                  <a:pt x="925067" y="45719"/>
                </a:lnTo>
                <a:lnTo>
                  <a:pt x="915923" y="42671"/>
                </a:lnTo>
                <a:lnTo>
                  <a:pt x="914399" y="51815"/>
                </a:lnTo>
                <a:lnTo>
                  <a:pt x="915923" y="42671"/>
                </a:lnTo>
                <a:lnTo>
                  <a:pt x="905255" y="41147"/>
                </a:lnTo>
                <a:lnTo>
                  <a:pt x="894587" y="42671"/>
                </a:lnTo>
                <a:lnTo>
                  <a:pt x="885443" y="45719"/>
                </a:lnTo>
                <a:lnTo>
                  <a:pt x="876299" y="51815"/>
                </a:lnTo>
                <a:lnTo>
                  <a:pt x="867155" y="54863"/>
                </a:lnTo>
                <a:lnTo>
                  <a:pt x="865631" y="53339"/>
                </a:lnTo>
                <a:lnTo>
                  <a:pt x="865631" y="51815"/>
                </a:lnTo>
                <a:lnTo>
                  <a:pt x="865631" y="53339"/>
                </a:lnTo>
                <a:lnTo>
                  <a:pt x="867155" y="54863"/>
                </a:lnTo>
                <a:lnTo>
                  <a:pt x="865631" y="44195"/>
                </a:lnTo>
                <a:lnTo>
                  <a:pt x="862583" y="42671"/>
                </a:lnTo>
                <a:lnTo>
                  <a:pt x="854963" y="42671"/>
                </a:lnTo>
                <a:lnTo>
                  <a:pt x="851915" y="44195"/>
                </a:lnTo>
                <a:lnTo>
                  <a:pt x="847343" y="44195"/>
                </a:lnTo>
                <a:lnTo>
                  <a:pt x="842771" y="47243"/>
                </a:lnTo>
                <a:lnTo>
                  <a:pt x="841247" y="51815"/>
                </a:lnTo>
                <a:lnTo>
                  <a:pt x="841247" y="153923"/>
                </a:lnTo>
                <a:lnTo>
                  <a:pt x="842771" y="156971"/>
                </a:lnTo>
                <a:lnTo>
                  <a:pt x="847343" y="160019"/>
                </a:lnTo>
                <a:lnTo>
                  <a:pt x="850391" y="161543"/>
                </a:lnTo>
                <a:lnTo>
                  <a:pt x="853439" y="161543"/>
                </a:lnTo>
                <a:lnTo>
                  <a:pt x="851915" y="152399"/>
                </a:lnTo>
                <a:lnTo>
                  <a:pt x="853439" y="161543"/>
                </a:lnTo>
                <a:lnTo>
                  <a:pt x="856487" y="161543"/>
                </a:lnTo>
                <a:lnTo>
                  <a:pt x="856487" y="152399"/>
                </a:lnTo>
                <a:lnTo>
                  <a:pt x="861059" y="161543"/>
                </a:lnTo>
                <a:lnTo>
                  <a:pt x="868679" y="161543"/>
                </a:lnTo>
                <a:lnTo>
                  <a:pt x="870203" y="152399"/>
                </a:lnTo>
                <a:lnTo>
                  <a:pt x="873251" y="160019"/>
                </a:lnTo>
                <a:lnTo>
                  <a:pt x="871727" y="149351"/>
                </a:lnTo>
                <a:lnTo>
                  <a:pt x="870204" y="150113"/>
                </a:lnTo>
                <a:lnTo>
                  <a:pt x="868679" y="150875"/>
                </a:lnTo>
                <a:lnTo>
                  <a:pt x="871727" y="150875"/>
                </a:lnTo>
                <a:lnTo>
                  <a:pt x="870813" y="151180"/>
                </a:lnTo>
                <a:lnTo>
                  <a:pt x="870204" y="151383"/>
                </a:lnTo>
                <a:lnTo>
                  <a:pt x="867155" y="152399"/>
                </a:lnTo>
                <a:lnTo>
                  <a:pt x="867155" y="150875"/>
                </a:lnTo>
                <a:lnTo>
                  <a:pt x="864107" y="152399"/>
                </a:lnTo>
                <a:lnTo>
                  <a:pt x="858011" y="152399"/>
                </a:lnTo>
                <a:lnTo>
                  <a:pt x="854963" y="150875"/>
                </a:lnTo>
                <a:lnTo>
                  <a:pt x="850391" y="150875"/>
                </a:lnTo>
                <a:lnTo>
                  <a:pt x="850391" y="54863"/>
                </a:lnTo>
                <a:lnTo>
                  <a:pt x="851915" y="51815"/>
                </a:lnTo>
                <a:lnTo>
                  <a:pt x="853439" y="53339"/>
                </a:lnTo>
                <a:lnTo>
                  <a:pt x="864107" y="53339"/>
                </a:lnTo>
                <a:lnTo>
                  <a:pt x="865631" y="54102"/>
                </a:lnTo>
                <a:lnTo>
                  <a:pt x="867155" y="60959"/>
                </a:lnTo>
                <a:lnTo>
                  <a:pt x="876299" y="64007"/>
                </a:lnTo>
                <a:lnTo>
                  <a:pt x="865631" y="76200"/>
                </a:lnTo>
                <a:lnTo>
                  <a:pt x="882395" y="60959"/>
                </a:lnTo>
                <a:lnTo>
                  <a:pt x="890015" y="54863"/>
                </a:lnTo>
                <a:lnTo>
                  <a:pt x="890015" y="56387"/>
                </a:lnTo>
                <a:lnTo>
                  <a:pt x="897635" y="51815"/>
                </a:lnTo>
                <a:lnTo>
                  <a:pt x="897635" y="53339"/>
                </a:lnTo>
                <a:lnTo>
                  <a:pt x="906779" y="51815"/>
                </a:lnTo>
                <a:lnTo>
                  <a:pt x="905255" y="51815"/>
                </a:lnTo>
                <a:lnTo>
                  <a:pt x="912875" y="51815"/>
                </a:lnTo>
                <a:lnTo>
                  <a:pt x="920495" y="54863"/>
                </a:lnTo>
                <a:lnTo>
                  <a:pt x="926591" y="57911"/>
                </a:lnTo>
                <a:lnTo>
                  <a:pt x="925067" y="57911"/>
                </a:lnTo>
                <a:lnTo>
                  <a:pt x="929639" y="62483"/>
                </a:lnTo>
                <a:lnTo>
                  <a:pt x="929639" y="60959"/>
                </a:lnTo>
                <a:lnTo>
                  <a:pt x="932687" y="67055"/>
                </a:lnTo>
                <a:close/>
              </a:path>
              <a:path w="946403" h="163067">
                <a:moveTo>
                  <a:pt x="902207" y="67055"/>
                </a:moveTo>
                <a:lnTo>
                  <a:pt x="902207" y="76200"/>
                </a:lnTo>
                <a:lnTo>
                  <a:pt x="903731" y="77723"/>
                </a:lnTo>
                <a:lnTo>
                  <a:pt x="906779" y="68579"/>
                </a:lnTo>
                <a:lnTo>
                  <a:pt x="902207" y="67055"/>
                </a:lnTo>
                <a:close/>
              </a:path>
              <a:path w="946403" h="163067">
                <a:moveTo>
                  <a:pt x="734567" y="141731"/>
                </a:moveTo>
                <a:lnTo>
                  <a:pt x="739139" y="146303"/>
                </a:lnTo>
                <a:lnTo>
                  <a:pt x="740663" y="146303"/>
                </a:lnTo>
                <a:lnTo>
                  <a:pt x="733890" y="140885"/>
                </a:lnTo>
                <a:lnTo>
                  <a:pt x="733043" y="140207"/>
                </a:lnTo>
                <a:lnTo>
                  <a:pt x="734567" y="141731"/>
                </a:lnTo>
                <a:close/>
              </a:path>
              <a:path w="946403" h="163067">
                <a:moveTo>
                  <a:pt x="384048" y="67055"/>
                </a:moveTo>
                <a:lnTo>
                  <a:pt x="384048" y="64007"/>
                </a:lnTo>
                <a:lnTo>
                  <a:pt x="385267" y="60350"/>
                </a:lnTo>
                <a:lnTo>
                  <a:pt x="387095" y="59435"/>
                </a:lnTo>
                <a:lnTo>
                  <a:pt x="385571" y="59435"/>
                </a:lnTo>
                <a:lnTo>
                  <a:pt x="384048" y="60959"/>
                </a:lnTo>
                <a:lnTo>
                  <a:pt x="384048" y="48767"/>
                </a:lnTo>
                <a:lnTo>
                  <a:pt x="382524" y="71627"/>
                </a:lnTo>
                <a:lnTo>
                  <a:pt x="383540" y="72643"/>
                </a:lnTo>
                <a:lnTo>
                  <a:pt x="384048" y="72389"/>
                </a:lnTo>
                <a:lnTo>
                  <a:pt x="384555" y="72644"/>
                </a:lnTo>
                <a:lnTo>
                  <a:pt x="385571" y="71627"/>
                </a:lnTo>
                <a:lnTo>
                  <a:pt x="384352" y="72237"/>
                </a:lnTo>
                <a:lnTo>
                  <a:pt x="384048" y="71627"/>
                </a:lnTo>
                <a:lnTo>
                  <a:pt x="384048" y="67055"/>
                </a:lnTo>
                <a:close/>
              </a:path>
              <a:path w="946403" h="163067">
                <a:moveTo>
                  <a:pt x="445007" y="134111"/>
                </a:moveTo>
                <a:lnTo>
                  <a:pt x="431291" y="146303"/>
                </a:lnTo>
                <a:lnTo>
                  <a:pt x="435863" y="153923"/>
                </a:lnTo>
                <a:lnTo>
                  <a:pt x="431291" y="146303"/>
                </a:lnTo>
                <a:lnTo>
                  <a:pt x="423671" y="150875"/>
                </a:lnTo>
                <a:lnTo>
                  <a:pt x="425195" y="150875"/>
                </a:lnTo>
                <a:lnTo>
                  <a:pt x="416051" y="152399"/>
                </a:lnTo>
                <a:lnTo>
                  <a:pt x="417575" y="152399"/>
                </a:lnTo>
                <a:lnTo>
                  <a:pt x="408431" y="153923"/>
                </a:lnTo>
                <a:lnTo>
                  <a:pt x="402335" y="153923"/>
                </a:lnTo>
                <a:lnTo>
                  <a:pt x="396239" y="152399"/>
                </a:lnTo>
                <a:lnTo>
                  <a:pt x="390143" y="149351"/>
                </a:lnTo>
                <a:lnTo>
                  <a:pt x="391667" y="149351"/>
                </a:lnTo>
                <a:lnTo>
                  <a:pt x="385572" y="146303"/>
                </a:lnTo>
                <a:lnTo>
                  <a:pt x="382524" y="143255"/>
                </a:lnTo>
                <a:lnTo>
                  <a:pt x="379475" y="137159"/>
                </a:lnTo>
                <a:lnTo>
                  <a:pt x="381000" y="138683"/>
                </a:lnTo>
                <a:lnTo>
                  <a:pt x="377951" y="132587"/>
                </a:lnTo>
                <a:lnTo>
                  <a:pt x="377951" y="126491"/>
                </a:lnTo>
                <a:lnTo>
                  <a:pt x="379475" y="118871"/>
                </a:lnTo>
                <a:lnTo>
                  <a:pt x="377951" y="120395"/>
                </a:lnTo>
                <a:lnTo>
                  <a:pt x="377951" y="134111"/>
                </a:lnTo>
                <a:lnTo>
                  <a:pt x="379475" y="153923"/>
                </a:lnTo>
                <a:lnTo>
                  <a:pt x="385571" y="158495"/>
                </a:lnTo>
                <a:lnTo>
                  <a:pt x="385571" y="146303"/>
                </a:lnTo>
                <a:lnTo>
                  <a:pt x="387095" y="147827"/>
                </a:lnTo>
                <a:lnTo>
                  <a:pt x="393191" y="161543"/>
                </a:lnTo>
                <a:lnTo>
                  <a:pt x="400811" y="163067"/>
                </a:lnTo>
                <a:lnTo>
                  <a:pt x="409955" y="163067"/>
                </a:lnTo>
                <a:lnTo>
                  <a:pt x="409955" y="153923"/>
                </a:lnTo>
                <a:lnTo>
                  <a:pt x="419099" y="163067"/>
                </a:lnTo>
                <a:lnTo>
                  <a:pt x="428243" y="160019"/>
                </a:lnTo>
                <a:lnTo>
                  <a:pt x="436517" y="155883"/>
                </a:lnTo>
                <a:lnTo>
                  <a:pt x="435863" y="144779"/>
                </a:lnTo>
                <a:lnTo>
                  <a:pt x="445007" y="134111"/>
                </a:lnTo>
                <a:close/>
              </a:path>
              <a:path w="946403" h="163067">
                <a:moveTo>
                  <a:pt x="443483" y="149351"/>
                </a:moveTo>
                <a:lnTo>
                  <a:pt x="436517" y="155883"/>
                </a:lnTo>
                <a:lnTo>
                  <a:pt x="437387" y="155447"/>
                </a:lnTo>
                <a:lnTo>
                  <a:pt x="440435" y="160019"/>
                </a:lnTo>
                <a:lnTo>
                  <a:pt x="443483" y="161543"/>
                </a:lnTo>
                <a:lnTo>
                  <a:pt x="443483" y="150875"/>
                </a:lnTo>
                <a:lnTo>
                  <a:pt x="445007" y="150875"/>
                </a:lnTo>
                <a:lnTo>
                  <a:pt x="445007" y="134111"/>
                </a:lnTo>
                <a:lnTo>
                  <a:pt x="435863" y="144779"/>
                </a:lnTo>
                <a:lnTo>
                  <a:pt x="436517" y="155883"/>
                </a:lnTo>
                <a:lnTo>
                  <a:pt x="443483" y="149351"/>
                </a:lnTo>
                <a:close/>
              </a:path>
              <a:path w="946403" h="163067">
                <a:moveTo>
                  <a:pt x="385571" y="59435"/>
                </a:moveTo>
                <a:lnTo>
                  <a:pt x="388619" y="57911"/>
                </a:lnTo>
                <a:lnTo>
                  <a:pt x="393191" y="56387"/>
                </a:lnTo>
                <a:lnTo>
                  <a:pt x="397763" y="54863"/>
                </a:lnTo>
                <a:lnTo>
                  <a:pt x="396239" y="54863"/>
                </a:lnTo>
                <a:lnTo>
                  <a:pt x="408431" y="51815"/>
                </a:lnTo>
                <a:lnTo>
                  <a:pt x="408431" y="53339"/>
                </a:lnTo>
                <a:lnTo>
                  <a:pt x="414527" y="51815"/>
                </a:lnTo>
                <a:lnTo>
                  <a:pt x="413003" y="51815"/>
                </a:lnTo>
                <a:lnTo>
                  <a:pt x="429767" y="51815"/>
                </a:lnTo>
                <a:lnTo>
                  <a:pt x="438911" y="53339"/>
                </a:lnTo>
                <a:lnTo>
                  <a:pt x="437387" y="53339"/>
                </a:lnTo>
                <a:lnTo>
                  <a:pt x="445007" y="56387"/>
                </a:lnTo>
                <a:lnTo>
                  <a:pt x="451103" y="59435"/>
                </a:lnTo>
                <a:lnTo>
                  <a:pt x="449579" y="59435"/>
                </a:lnTo>
                <a:lnTo>
                  <a:pt x="454151" y="64007"/>
                </a:lnTo>
                <a:lnTo>
                  <a:pt x="457199" y="70103"/>
                </a:lnTo>
                <a:lnTo>
                  <a:pt x="457199" y="68579"/>
                </a:lnTo>
                <a:lnTo>
                  <a:pt x="458723" y="77723"/>
                </a:lnTo>
                <a:lnTo>
                  <a:pt x="458723" y="76200"/>
                </a:lnTo>
                <a:lnTo>
                  <a:pt x="463295" y="57911"/>
                </a:lnTo>
                <a:lnTo>
                  <a:pt x="457199" y="51815"/>
                </a:lnTo>
                <a:lnTo>
                  <a:pt x="449579" y="47243"/>
                </a:lnTo>
                <a:lnTo>
                  <a:pt x="441959" y="44195"/>
                </a:lnTo>
                <a:lnTo>
                  <a:pt x="431291" y="42671"/>
                </a:lnTo>
                <a:lnTo>
                  <a:pt x="420623" y="41147"/>
                </a:lnTo>
                <a:lnTo>
                  <a:pt x="413003" y="41147"/>
                </a:lnTo>
                <a:lnTo>
                  <a:pt x="406907" y="42671"/>
                </a:lnTo>
                <a:lnTo>
                  <a:pt x="394715" y="45719"/>
                </a:lnTo>
                <a:lnTo>
                  <a:pt x="388619" y="47243"/>
                </a:lnTo>
                <a:lnTo>
                  <a:pt x="384048" y="48767"/>
                </a:lnTo>
                <a:lnTo>
                  <a:pt x="384048" y="60959"/>
                </a:lnTo>
                <a:lnTo>
                  <a:pt x="385571" y="59435"/>
                </a:lnTo>
                <a:close/>
              </a:path>
              <a:path w="946403" h="163067">
                <a:moveTo>
                  <a:pt x="457199" y="161543"/>
                </a:moveTo>
                <a:lnTo>
                  <a:pt x="460247" y="161543"/>
                </a:lnTo>
                <a:lnTo>
                  <a:pt x="458723" y="152399"/>
                </a:lnTo>
                <a:lnTo>
                  <a:pt x="458723" y="150875"/>
                </a:lnTo>
                <a:lnTo>
                  <a:pt x="455675" y="152399"/>
                </a:lnTo>
                <a:lnTo>
                  <a:pt x="448055" y="152399"/>
                </a:lnTo>
                <a:lnTo>
                  <a:pt x="446531" y="153923"/>
                </a:lnTo>
                <a:lnTo>
                  <a:pt x="445007" y="150875"/>
                </a:lnTo>
                <a:lnTo>
                  <a:pt x="445007" y="152399"/>
                </a:lnTo>
                <a:lnTo>
                  <a:pt x="448055" y="161543"/>
                </a:lnTo>
                <a:lnTo>
                  <a:pt x="457199" y="161543"/>
                </a:lnTo>
                <a:close/>
              </a:path>
              <a:path w="946403" h="163067">
                <a:moveTo>
                  <a:pt x="460247" y="161543"/>
                </a:moveTo>
                <a:lnTo>
                  <a:pt x="463295" y="160019"/>
                </a:lnTo>
                <a:lnTo>
                  <a:pt x="466343" y="158495"/>
                </a:lnTo>
                <a:lnTo>
                  <a:pt x="469391" y="153923"/>
                </a:lnTo>
                <a:lnTo>
                  <a:pt x="469391" y="85343"/>
                </a:lnTo>
                <a:lnTo>
                  <a:pt x="467867" y="76200"/>
                </a:lnTo>
                <a:lnTo>
                  <a:pt x="466343" y="67055"/>
                </a:lnTo>
                <a:lnTo>
                  <a:pt x="463295" y="57911"/>
                </a:lnTo>
                <a:lnTo>
                  <a:pt x="458723" y="76200"/>
                </a:lnTo>
                <a:lnTo>
                  <a:pt x="458723" y="152399"/>
                </a:lnTo>
                <a:lnTo>
                  <a:pt x="460247" y="161543"/>
                </a:lnTo>
                <a:close/>
              </a:path>
              <a:path w="946403" h="163067">
                <a:moveTo>
                  <a:pt x="443483" y="150875"/>
                </a:moveTo>
                <a:lnTo>
                  <a:pt x="443483" y="161543"/>
                </a:lnTo>
                <a:lnTo>
                  <a:pt x="448055" y="161543"/>
                </a:lnTo>
                <a:lnTo>
                  <a:pt x="445007" y="152399"/>
                </a:lnTo>
                <a:lnTo>
                  <a:pt x="445007" y="150875"/>
                </a:lnTo>
                <a:lnTo>
                  <a:pt x="443483" y="150875"/>
                </a:lnTo>
                <a:close/>
              </a:path>
              <a:path w="946403" h="163067">
                <a:moveTo>
                  <a:pt x="437387" y="155447"/>
                </a:moveTo>
                <a:lnTo>
                  <a:pt x="436517" y="155883"/>
                </a:lnTo>
                <a:lnTo>
                  <a:pt x="437387" y="158495"/>
                </a:lnTo>
                <a:lnTo>
                  <a:pt x="440435" y="160019"/>
                </a:lnTo>
                <a:lnTo>
                  <a:pt x="437387" y="155447"/>
                </a:lnTo>
                <a:close/>
              </a:path>
              <a:path w="946403" h="163067">
                <a:moveTo>
                  <a:pt x="385571" y="146303"/>
                </a:moveTo>
                <a:lnTo>
                  <a:pt x="385571" y="158495"/>
                </a:lnTo>
                <a:lnTo>
                  <a:pt x="393191" y="161543"/>
                </a:lnTo>
                <a:lnTo>
                  <a:pt x="387095" y="147827"/>
                </a:lnTo>
                <a:lnTo>
                  <a:pt x="385571" y="146303"/>
                </a:lnTo>
                <a:close/>
              </a:path>
              <a:path w="946403" h="163067">
                <a:moveTo>
                  <a:pt x="385571" y="74675"/>
                </a:moveTo>
                <a:lnTo>
                  <a:pt x="385571" y="73151"/>
                </a:lnTo>
                <a:lnTo>
                  <a:pt x="382524" y="73151"/>
                </a:lnTo>
                <a:lnTo>
                  <a:pt x="382524" y="83819"/>
                </a:lnTo>
                <a:lnTo>
                  <a:pt x="387095" y="82295"/>
                </a:lnTo>
                <a:lnTo>
                  <a:pt x="385571" y="73151"/>
                </a:lnTo>
                <a:lnTo>
                  <a:pt x="385571" y="74675"/>
                </a:lnTo>
                <a:close/>
              </a:path>
              <a:path w="946403" h="163067">
                <a:moveTo>
                  <a:pt x="318515" y="150875"/>
                </a:moveTo>
                <a:lnTo>
                  <a:pt x="315467" y="152399"/>
                </a:lnTo>
                <a:lnTo>
                  <a:pt x="309372" y="152399"/>
                </a:lnTo>
                <a:lnTo>
                  <a:pt x="306324" y="150875"/>
                </a:lnTo>
                <a:lnTo>
                  <a:pt x="301751" y="150875"/>
                </a:lnTo>
                <a:lnTo>
                  <a:pt x="301751" y="54863"/>
                </a:lnTo>
                <a:lnTo>
                  <a:pt x="303275" y="51815"/>
                </a:lnTo>
                <a:lnTo>
                  <a:pt x="304800" y="53339"/>
                </a:lnTo>
                <a:lnTo>
                  <a:pt x="315467" y="53339"/>
                </a:lnTo>
                <a:lnTo>
                  <a:pt x="316991" y="54102"/>
                </a:lnTo>
                <a:lnTo>
                  <a:pt x="316991" y="44195"/>
                </a:lnTo>
                <a:lnTo>
                  <a:pt x="313944" y="42671"/>
                </a:lnTo>
                <a:lnTo>
                  <a:pt x="306324" y="42671"/>
                </a:lnTo>
                <a:lnTo>
                  <a:pt x="303275" y="44195"/>
                </a:lnTo>
                <a:lnTo>
                  <a:pt x="298703" y="44195"/>
                </a:lnTo>
                <a:lnTo>
                  <a:pt x="294132" y="47243"/>
                </a:lnTo>
                <a:lnTo>
                  <a:pt x="292608" y="51815"/>
                </a:lnTo>
                <a:lnTo>
                  <a:pt x="292608" y="153923"/>
                </a:lnTo>
                <a:lnTo>
                  <a:pt x="294132" y="156971"/>
                </a:lnTo>
                <a:lnTo>
                  <a:pt x="298703" y="160019"/>
                </a:lnTo>
                <a:lnTo>
                  <a:pt x="301751" y="161543"/>
                </a:lnTo>
                <a:lnTo>
                  <a:pt x="304800" y="161543"/>
                </a:lnTo>
                <a:lnTo>
                  <a:pt x="303275" y="152399"/>
                </a:lnTo>
                <a:lnTo>
                  <a:pt x="304800" y="161543"/>
                </a:lnTo>
                <a:lnTo>
                  <a:pt x="307848" y="161543"/>
                </a:lnTo>
                <a:lnTo>
                  <a:pt x="307848" y="152399"/>
                </a:lnTo>
                <a:lnTo>
                  <a:pt x="312420" y="161543"/>
                </a:lnTo>
                <a:lnTo>
                  <a:pt x="320039" y="161543"/>
                </a:lnTo>
                <a:lnTo>
                  <a:pt x="321563" y="152399"/>
                </a:lnTo>
                <a:lnTo>
                  <a:pt x="324612" y="160019"/>
                </a:lnTo>
                <a:lnTo>
                  <a:pt x="323088" y="149351"/>
                </a:lnTo>
                <a:lnTo>
                  <a:pt x="321564" y="150113"/>
                </a:lnTo>
                <a:lnTo>
                  <a:pt x="320039" y="150875"/>
                </a:lnTo>
                <a:lnTo>
                  <a:pt x="323088" y="150875"/>
                </a:lnTo>
                <a:lnTo>
                  <a:pt x="322173" y="151180"/>
                </a:lnTo>
                <a:lnTo>
                  <a:pt x="321564" y="151383"/>
                </a:lnTo>
                <a:lnTo>
                  <a:pt x="318515" y="152399"/>
                </a:lnTo>
                <a:lnTo>
                  <a:pt x="318515" y="150875"/>
                </a:lnTo>
                <a:close/>
              </a:path>
              <a:path w="946403" h="163067">
                <a:moveTo>
                  <a:pt x="303276" y="54355"/>
                </a:moveTo>
                <a:lnTo>
                  <a:pt x="306324" y="53339"/>
                </a:lnTo>
                <a:lnTo>
                  <a:pt x="303275" y="53339"/>
                </a:lnTo>
                <a:lnTo>
                  <a:pt x="303275" y="51815"/>
                </a:lnTo>
                <a:lnTo>
                  <a:pt x="301751" y="54863"/>
                </a:lnTo>
                <a:lnTo>
                  <a:pt x="301751" y="150875"/>
                </a:lnTo>
                <a:lnTo>
                  <a:pt x="301751" y="149351"/>
                </a:lnTo>
                <a:lnTo>
                  <a:pt x="302513" y="150875"/>
                </a:lnTo>
                <a:lnTo>
                  <a:pt x="303276" y="150875"/>
                </a:lnTo>
                <a:lnTo>
                  <a:pt x="303276" y="54355"/>
                </a:lnTo>
                <a:close/>
              </a:path>
              <a:path w="946403" h="163067">
                <a:moveTo>
                  <a:pt x="303275" y="53339"/>
                </a:moveTo>
                <a:lnTo>
                  <a:pt x="306324" y="53339"/>
                </a:lnTo>
                <a:lnTo>
                  <a:pt x="304800" y="53339"/>
                </a:lnTo>
                <a:lnTo>
                  <a:pt x="303275" y="51815"/>
                </a:lnTo>
                <a:lnTo>
                  <a:pt x="303275" y="53339"/>
                </a:lnTo>
                <a:close/>
              </a:path>
              <a:path w="946403" h="163067">
                <a:moveTo>
                  <a:pt x="321564" y="150875"/>
                </a:moveTo>
                <a:lnTo>
                  <a:pt x="321564" y="151383"/>
                </a:lnTo>
                <a:lnTo>
                  <a:pt x="322173" y="151180"/>
                </a:lnTo>
                <a:lnTo>
                  <a:pt x="322326" y="150875"/>
                </a:lnTo>
                <a:lnTo>
                  <a:pt x="321564" y="150875"/>
                </a:lnTo>
                <a:close/>
              </a:path>
              <a:path w="946403" h="163067">
                <a:moveTo>
                  <a:pt x="326136" y="47243"/>
                </a:moveTo>
                <a:lnTo>
                  <a:pt x="321563" y="44195"/>
                </a:lnTo>
                <a:lnTo>
                  <a:pt x="326136" y="51815"/>
                </a:lnTo>
                <a:lnTo>
                  <a:pt x="327278" y="50672"/>
                </a:lnTo>
                <a:lnTo>
                  <a:pt x="326136" y="47243"/>
                </a:lnTo>
                <a:close/>
              </a:path>
              <a:path w="946403" h="163067">
                <a:moveTo>
                  <a:pt x="338327" y="54863"/>
                </a:moveTo>
                <a:lnTo>
                  <a:pt x="341375" y="53339"/>
                </a:lnTo>
                <a:lnTo>
                  <a:pt x="344424" y="51815"/>
                </a:lnTo>
                <a:lnTo>
                  <a:pt x="342900" y="51815"/>
                </a:lnTo>
                <a:lnTo>
                  <a:pt x="341375" y="42671"/>
                </a:lnTo>
                <a:lnTo>
                  <a:pt x="336803" y="44195"/>
                </a:lnTo>
                <a:lnTo>
                  <a:pt x="333756" y="45719"/>
                </a:lnTo>
                <a:lnTo>
                  <a:pt x="329184" y="48767"/>
                </a:lnTo>
                <a:lnTo>
                  <a:pt x="327278" y="50672"/>
                </a:lnTo>
                <a:lnTo>
                  <a:pt x="326136" y="51815"/>
                </a:lnTo>
                <a:lnTo>
                  <a:pt x="321563" y="44195"/>
                </a:lnTo>
                <a:lnTo>
                  <a:pt x="316991" y="44195"/>
                </a:lnTo>
                <a:lnTo>
                  <a:pt x="316991" y="80771"/>
                </a:lnTo>
                <a:lnTo>
                  <a:pt x="318515" y="62483"/>
                </a:lnTo>
                <a:lnTo>
                  <a:pt x="318515" y="54863"/>
                </a:lnTo>
                <a:lnTo>
                  <a:pt x="316991" y="51815"/>
                </a:lnTo>
                <a:lnTo>
                  <a:pt x="318515" y="54863"/>
                </a:lnTo>
                <a:lnTo>
                  <a:pt x="321563" y="56387"/>
                </a:lnTo>
                <a:lnTo>
                  <a:pt x="327660" y="65531"/>
                </a:lnTo>
                <a:lnTo>
                  <a:pt x="327660" y="51815"/>
                </a:lnTo>
                <a:lnTo>
                  <a:pt x="329184" y="64007"/>
                </a:lnTo>
                <a:lnTo>
                  <a:pt x="327660" y="65531"/>
                </a:lnTo>
                <a:lnTo>
                  <a:pt x="318515" y="62483"/>
                </a:lnTo>
                <a:lnTo>
                  <a:pt x="316991" y="80771"/>
                </a:lnTo>
                <a:lnTo>
                  <a:pt x="330708" y="62483"/>
                </a:lnTo>
                <a:lnTo>
                  <a:pt x="333756" y="59435"/>
                </a:lnTo>
                <a:lnTo>
                  <a:pt x="336803" y="56387"/>
                </a:lnTo>
                <a:lnTo>
                  <a:pt x="339851" y="54863"/>
                </a:lnTo>
                <a:lnTo>
                  <a:pt x="338327" y="54863"/>
                </a:lnTo>
                <a:close/>
              </a:path>
              <a:path w="946403" h="163067">
                <a:moveTo>
                  <a:pt x="426719" y="86867"/>
                </a:moveTo>
                <a:lnTo>
                  <a:pt x="431291" y="92963"/>
                </a:lnTo>
                <a:lnTo>
                  <a:pt x="435863" y="86867"/>
                </a:lnTo>
                <a:lnTo>
                  <a:pt x="435863" y="68579"/>
                </a:lnTo>
                <a:lnTo>
                  <a:pt x="432815" y="65531"/>
                </a:lnTo>
                <a:lnTo>
                  <a:pt x="428243" y="64007"/>
                </a:lnTo>
                <a:lnTo>
                  <a:pt x="425195" y="73151"/>
                </a:lnTo>
                <a:lnTo>
                  <a:pt x="423671" y="73151"/>
                </a:lnTo>
                <a:lnTo>
                  <a:pt x="428243" y="74675"/>
                </a:lnTo>
                <a:lnTo>
                  <a:pt x="426719" y="74675"/>
                </a:lnTo>
                <a:lnTo>
                  <a:pt x="428752" y="75691"/>
                </a:lnTo>
                <a:lnTo>
                  <a:pt x="429767" y="77723"/>
                </a:lnTo>
                <a:lnTo>
                  <a:pt x="429767" y="76200"/>
                </a:lnTo>
                <a:lnTo>
                  <a:pt x="431291" y="80771"/>
                </a:lnTo>
                <a:lnTo>
                  <a:pt x="429767" y="79247"/>
                </a:lnTo>
                <a:lnTo>
                  <a:pt x="431291" y="82295"/>
                </a:lnTo>
                <a:lnTo>
                  <a:pt x="431291" y="86867"/>
                </a:lnTo>
                <a:lnTo>
                  <a:pt x="426719" y="86867"/>
                </a:lnTo>
                <a:close/>
              </a:path>
              <a:path w="946403" h="163067">
                <a:moveTo>
                  <a:pt x="423671" y="62483"/>
                </a:moveTo>
                <a:lnTo>
                  <a:pt x="409955" y="62483"/>
                </a:lnTo>
                <a:lnTo>
                  <a:pt x="403859" y="64007"/>
                </a:lnTo>
                <a:lnTo>
                  <a:pt x="393191" y="68579"/>
                </a:lnTo>
                <a:lnTo>
                  <a:pt x="388619" y="70103"/>
                </a:lnTo>
                <a:lnTo>
                  <a:pt x="385571" y="71627"/>
                </a:lnTo>
                <a:lnTo>
                  <a:pt x="384555" y="72644"/>
                </a:lnTo>
                <a:lnTo>
                  <a:pt x="384048" y="72389"/>
                </a:lnTo>
                <a:lnTo>
                  <a:pt x="383540" y="72643"/>
                </a:lnTo>
                <a:lnTo>
                  <a:pt x="382524" y="71627"/>
                </a:lnTo>
                <a:lnTo>
                  <a:pt x="384048" y="48767"/>
                </a:lnTo>
                <a:lnTo>
                  <a:pt x="381000" y="51815"/>
                </a:lnTo>
                <a:lnTo>
                  <a:pt x="376427" y="53339"/>
                </a:lnTo>
                <a:lnTo>
                  <a:pt x="373379" y="59435"/>
                </a:lnTo>
                <a:lnTo>
                  <a:pt x="373379" y="71627"/>
                </a:lnTo>
                <a:lnTo>
                  <a:pt x="374903" y="76200"/>
                </a:lnTo>
                <a:lnTo>
                  <a:pt x="377951" y="80771"/>
                </a:lnTo>
                <a:lnTo>
                  <a:pt x="382524" y="83819"/>
                </a:lnTo>
                <a:lnTo>
                  <a:pt x="382524" y="73151"/>
                </a:lnTo>
                <a:lnTo>
                  <a:pt x="385571" y="73151"/>
                </a:lnTo>
                <a:lnTo>
                  <a:pt x="387095" y="82295"/>
                </a:lnTo>
                <a:lnTo>
                  <a:pt x="390143" y="80771"/>
                </a:lnTo>
                <a:lnTo>
                  <a:pt x="393191" y="79247"/>
                </a:lnTo>
                <a:lnTo>
                  <a:pt x="397763" y="77723"/>
                </a:lnTo>
                <a:lnTo>
                  <a:pt x="396239" y="77723"/>
                </a:lnTo>
                <a:lnTo>
                  <a:pt x="406907" y="74675"/>
                </a:lnTo>
                <a:lnTo>
                  <a:pt x="405383" y="74675"/>
                </a:lnTo>
                <a:lnTo>
                  <a:pt x="411479" y="73151"/>
                </a:lnTo>
                <a:lnTo>
                  <a:pt x="425195" y="73151"/>
                </a:lnTo>
                <a:lnTo>
                  <a:pt x="428243" y="64007"/>
                </a:lnTo>
                <a:lnTo>
                  <a:pt x="423671" y="62483"/>
                </a:lnTo>
                <a:close/>
              </a:path>
              <a:path w="946403" h="163067">
                <a:moveTo>
                  <a:pt x="440435" y="80771"/>
                </a:moveTo>
                <a:lnTo>
                  <a:pt x="440435" y="76200"/>
                </a:lnTo>
                <a:lnTo>
                  <a:pt x="438911" y="73151"/>
                </a:lnTo>
                <a:lnTo>
                  <a:pt x="435863" y="68579"/>
                </a:lnTo>
                <a:lnTo>
                  <a:pt x="435863" y="86867"/>
                </a:lnTo>
                <a:lnTo>
                  <a:pt x="431291" y="92963"/>
                </a:lnTo>
                <a:lnTo>
                  <a:pt x="426719" y="86867"/>
                </a:lnTo>
                <a:lnTo>
                  <a:pt x="413003" y="88391"/>
                </a:lnTo>
                <a:lnTo>
                  <a:pt x="402335" y="89915"/>
                </a:lnTo>
                <a:lnTo>
                  <a:pt x="391667" y="92963"/>
                </a:lnTo>
                <a:lnTo>
                  <a:pt x="384048" y="96011"/>
                </a:lnTo>
                <a:lnTo>
                  <a:pt x="376427" y="102107"/>
                </a:lnTo>
                <a:lnTo>
                  <a:pt x="371856" y="108203"/>
                </a:lnTo>
                <a:lnTo>
                  <a:pt x="368808" y="117347"/>
                </a:lnTo>
                <a:lnTo>
                  <a:pt x="367284" y="126491"/>
                </a:lnTo>
                <a:lnTo>
                  <a:pt x="368808" y="135635"/>
                </a:lnTo>
                <a:lnTo>
                  <a:pt x="370332" y="143255"/>
                </a:lnTo>
                <a:lnTo>
                  <a:pt x="374903" y="149351"/>
                </a:lnTo>
                <a:lnTo>
                  <a:pt x="379475" y="153923"/>
                </a:lnTo>
                <a:lnTo>
                  <a:pt x="377951" y="134111"/>
                </a:lnTo>
                <a:lnTo>
                  <a:pt x="377951" y="120395"/>
                </a:lnTo>
                <a:lnTo>
                  <a:pt x="381000" y="112775"/>
                </a:lnTo>
                <a:lnTo>
                  <a:pt x="381000" y="114299"/>
                </a:lnTo>
                <a:lnTo>
                  <a:pt x="384048" y="108203"/>
                </a:lnTo>
                <a:lnTo>
                  <a:pt x="384048" y="109727"/>
                </a:lnTo>
                <a:lnTo>
                  <a:pt x="390143" y="105155"/>
                </a:lnTo>
                <a:lnTo>
                  <a:pt x="388619" y="105155"/>
                </a:lnTo>
                <a:lnTo>
                  <a:pt x="396239" y="102107"/>
                </a:lnTo>
                <a:lnTo>
                  <a:pt x="394715" y="102107"/>
                </a:lnTo>
                <a:lnTo>
                  <a:pt x="403859" y="99059"/>
                </a:lnTo>
                <a:lnTo>
                  <a:pt x="414527" y="97535"/>
                </a:lnTo>
                <a:lnTo>
                  <a:pt x="441959" y="97535"/>
                </a:lnTo>
                <a:lnTo>
                  <a:pt x="441959" y="86867"/>
                </a:lnTo>
                <a:lnTo>
                  <a:pt x="440435" y="80771"/>
                </a:lnTo>
                <a:close/>
              </a:path>
              <a:path w="946403" h="163067">
                <a:moveTo>
                  <a:pt x="321563" y="56387"/>
                </a:moveTo>
                <a:lnTo>
                  <a:pt x="318515" y="54863"/>
                </a:lnTo>
                <a:lnTo>
                  <a:pt x="318515" y="62483"/>
                </a:lnTo>
                <a:lnTo>
                  <a:pt x="327660" y="65531"/>
                </a:lnTo>
                <a:lnTo>
                  <a:pt x="321563" y="56387"/>
                </a:lnTo>
                <a:close/>
              </a:path>
              <a:path w="946403" h="163067">
                <a:moveTo>
                  <a:pt x="356615" y="71627"/>
                </a:moveTo>
                <a:lnTo>
                  <a:pt x="358139" y="80771"/>
                </a:lnTo>
                <a:lnTo>
                  <a:pt x="358139" y="70103"/>
                </a:lnTo>
                <a:lnTo>
                  <a:pt x="356616" y="69341"/>
                </a:lnTo>
                <a:lnTo>
                  <a:pt x="355091" y="68579"/>
                </a:lnTo>
                <a:lnTo>
                  <a:pt x="352044" y="68579"/>
                </a:lnTo>
                <a:lnTo>
                  <a:pt x="347472" y="67055"/>
                </a:lnTo>
                <a:lnTo>
                  <a:pt x="345948" y="77723"/>
                </a:lnTo>
                <a:lnTo>
                  <a:pt x="347472" y="67055"/>
                </a:lnTo>
                <a:lnTo>
                  <a:pt x="339851" y="68579"/>
                </a:lnTo>
                <a:lnTo>
                  <a:pt x="333756" y="73151"/>
                </a:lnTo>
                <a:lnTo>
                  <a:pt x="330708" y="76200"/>
                </a:lnTo>
                <a:lnTo>
                  <a:pt x="327660" y="79247"/>
                </a:lnTo>
                <a:lnTo>
                  <a:pt x="324612" y="82295"/>
                </a:lnTo>
                <a:lnTo>
                  <a:pt x="321563" y="88391"/>
                </a:lnTo>
                <a:lnTo>
                  <a:pt x="321564" y="150113"/>
                </a:lnTo>
                <a:lnTo>
                  <a:pt x="323088" y="149351"/>
                </a:lnTo>
                <a:lnTo>
                  <a:pt x="324612" y="160019"/>
                </a:lnTo>
                <a:lnTo>
                  <a:pt x="329184" y="156971"/>
                </a:lnTo>
                <a:lnTo>
                  <a:pt x="330708" y="153923"/>
                </a:lnTo>
                <a:lnTo>
                  <a:pt x="330708" y="92963"/>
                </a:lnTo>
                <a:lnTo>
                  <a:pt x="333756" y="88391"/>
                </a:lnTo>
                <a:lnTo>
                  <a:pt x="330708" y="89915"/>
                </a:lnTo>
                <a:lnTo>
                  <a:pt x="333756" y="88391"/>
                </a:lnTo>
                <a:lnTo>
                  <a:pt x="336803" y="85343"/>
                </a:lnTo>
                <a:lnTo>
                  <a:pt x="338327" y="82295"/>
                </a:lnTo>
                <a:lnTo>
                  <a:pt x="341375" y="80771"/>
                </a:lnTo>
                <a:lnTo>
                  <a:pt x="339851" y="80771"/>
                </a:lnTo>
                <a:lnTo>
                  <a:pt x="344424" y="77723"/>
                </a:lnTo>
                <a:lnTo>
                  <a:pt x="342900" y="79247"/>
                </a:lnTo>
                <a:lnTo>
                  <a:pt x="347472" y="77723"/>
                </a:lnTo>
                <a:lnTo>
                  <a:pt x="350520" y="77723"/>
                </a:lnTo>
                <a:lnTo>
                  <a:pt x="348996" y="77723"/>
                </a:lnTo>
                <a:lnTo>
                  <a:pt x="352044" y="79247"/>
                </a:lnTo>
                <a:lnTo>
                  <a:pt x="355091" y="79247"/>
                </a:lnTo>
                <a:lnTo>
                  <a:pt x="358139" y="80771"/>
                </a:lnTo>
                <a:lnTo>
                  <a:pt x="355091" y="71627"/>
                </a:lnTo>
                <a:lnTo>
                  <a:pt x="356615" y="70866"/>
                </a:lnTo>
                <a:lnTo>
                  <a:pt x="356615" y="70103"/>
                </a:lnTo>
                <a:lnTo>
                  <a:pt x="356615" y="71627"/>
                </a:lnTo>
                <a:close/>
              </a:path>
            </a:pathLst>
          </a:custGeom>
          <a:solidFill>
            <a:srgbClr val="4470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80459" y="2130552"/>
            <a:ext cx="280415" cy="32613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38004" y="2686811"/>
            <a:ext cx="14723" cy="39261"/>
          </a:xfrm>
          <a:custGeom>
            <a:avLst/>
            <a:gdLst/>
            <a:ahLst/>
            <a:cxnLst/>
            <a:rect l="l" t="t" r="r" b="b"/>
            <a:pathLst>
              <a:path w="14723" h="39261">
                <a:moveTo>
                  <a:pt x="12901" y="37747"/>
                </a:moveTo>
                <a:lnTo>
                  <a:pt x="14723" y="0"/>
                </a:lnTo>
                <a:lnTo>
                  <a:pt x="11675" y="1524"/>
                </a:lnTo>
                <a:lnTo>
                  <a:pt x="7103" y="4572"/>
                </a:lnTo>
                <a:lnTo>
                  <a:pt x="2531" y="6096"/>
                </a:lnTo>
                <a:lnTo>
                  <a:pt x="0" y="39261"/>
                </a:lnTo>
                <a:lnTo>
                  <a:pt x="12901" y="37747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04999" y="2580131"/>
            <a:ext cx="47243" cy="42672"/>
          </a:xfrm>
          <a:custGeom>
            <a:avLst/>
            <a:gdLst/>
            <a:ahLst/>
            <a:cxnLst/>
            <a:rect l="l" t="t" r="r" b="b"/>
            <a:pathLst>
              <a:path w="47243" h="42672">
                <a:moveTo>
                  <a:pt x="47243" y="19811"/>
                </a:moveTo>
                <a:lnTo>
                  <a:pt x="47243" y="12191"/>
                </a:lnTo>
                <a:lnTo>
                  <a:pt x="44195" y="7620"/>
                </a:lnTo>
                <a:lnTo>
                  <a:pt x="41147" y="4572"/>
                </a:lnTo>
                <a:lnTo>
                  <a:pt x="38100" y="1524"/>
                </a:lnTo>
                <a:lnTo>
                  <a:pt x="32003" y="0"/>
                </a:lnTo>
                <a:lnTo>
                  <a:pt x="13715" y="0"/>
                </a:lnTo>
                <a:lnTo>
                  <a:pt x="7619" y="1524"/>
                </a:lnTo>
                <a:lnTo>
                  <a:pt x="4571" y="4572"/>
                </a:lnTo>
                <a:lnTo>
                  <a:pt x="1524" y="7620"/>
                </a:lnTo>
                <a:lnTo>
                  <a:pt x="0" y="13715"/>
                </a:lnTo>
                <a:lnTo>
                  <a:pt x="0" y="28955"/>
                </a:lnTo>
                <a:lnTo>
                  <a:pt x="1524" y="35051"/>
                </a:lnTo>
                <a:lnTo>
                  <a:pt x="4571" y="38100"/>
                </a:lnTo>
                <a:lnTo>
                  <a:pt x="7619" y="41148"/>
                </a:lnTo>
                <a:lnTo>
                  <a:pt x="13715" y="42672"/>
                </a:lnTo>
                <a:lnTo>
                  <a:pt x="32003" y="42672"/>
                </a:lnTo>
                <a:lnTo>
                  <a:pt x="38100" y="41148"/>
                </a:lnTo>
                <a:lnTo>
                  <a:pt x="41147" y="36575"/>
                </a:lnTo>
                <a:lnTo>
                  <a:pt x="44195" y="33527"/>
                </a:lnTo>
                <a:lnTo>
                  <a:pt x="47243" y="28955"/>
                </a:lnTo>
                <a:lnTo>
                  <a:pt x="47243" y="19811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08047" y="2642615"/>
            <a:ext cx="41148" cy="156972"/>
          </a:xfrm>
          <a:custGeom>
            <a:avLst/>
            <a:gdLst/>
            <a:ahLst/>
            <a:cxnLst/>
            <a:rect l="l" t="t" r="r" b="b"/>
            <a:pathLst>
              <a:path w="41148" h="156972">
                <a:moveTo>
                  <a:pt x="0" y="4572"/>
                </a:moveTo>
                <a:lnTo>
                  <a:pt x="0" y="150875"/>
                </a:lnTo>
                <a:lnTo>
                  <a:pt x="1524" y="153924"/>
                </a:lnTo>
                <a:lnTo>
                  <a:pt x="4572" y="155448"/>
                </a:lnTo>
                <a:lnTo>
                  <a:pt x="7620" y="156972"/>
                </a:lnTo>
                <a:lnTo>
                  <a:pt x="32004" y="156972"/>
                </a:lnTo>
                <a:lnTo>
                  <a:pt x="35052" y="155448"/>
                </a:lnTo>
                <a:lnTo>
                  <a:pt x="36576" y="155448"/>
                </a:lnTo>
                <a:lnTo>
                  <a:pt x="39624" y="153924"/>
                </a:lnTo>
                <a:lnTo>
                  <a:pt x="41148" y="150875"/>
                </a:lnTo>
                <a:lnTo>
                  <a:pt x="41148" y="6096"/>
                </a:lnTo>
                <a:lnTo>
                  <a:pt x="38100" y="3048"/>
                </a:lnTo>
                <a:lnTo>
                  <a:pt x="35052" y="1524"/>
                </a:lnTo>
                <a:lnTo>
                  <a:pt x="32004" y="1524"/>
                </a:lnTo>
                <a:lnTo>
                  <a:pt x="30480" y="0"/>
                </a:lnTo>
                <a:lnTo>
                  <a:pt x="10668" y="0"/>
                </a:lnTo>
                <a:lnTo>
                  <a:pt x="7620" y="1524"/>
                </a:lnTo>
                <a:lnTo>
                  <a:pt x="6096" y="1524"/>
                </a:lnTo>
                <a:lnTo>
                  <a:pt x="3048" y="3048"/>
                </a:lnTo>
                <a:lnTo>
                  <a:pt x="0" y="4572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32787" y="2639567"/>
            <a:ext cx="141731" cy="163068"/>
          </a:xfrm>
          <a:custGeom>
            <a:avLst/>
            <a:gdLst/>
            <a:ahLst/>
            <a:cxnLst/>
            <a:rect l="l" t="t" r="r" b="b"/>
            <a:pathLst>
              <a:path w="141731" h="163068">
                <a:moveTo>
                  <a:pt x="67056" y="28955"/>
                </a:moveTo>
                <a:lnTo>
                  <a:pt x="83819" y="28955"/>
                </a:lnTo>
                <a:lnTo>
                  <a:pt x="91439" y="32003"/>
                </a:lnTo>
                <a:lnTo>
                  <a:pt x="96012" y="39624"/>
                </a:lnTo>
                <a:lnTo>
                  <a:pt x="96619" y="40478"/>
                </a:lnTo>
                <a:lnTo>
                  <a:pt x="100901" y="51467"/>
                </a:lnTo>
                <a:lnTo>
                  <a:pt x="102107" y="65532"/>
                </a:lnTo>
                <a:lnTo>
                  <a:pt x="41147" y="65532"/>
                </a:lnTo>
                <a:lnTo>
                  <a:pt x="42671" y="60960"/>
                </a:lnTo>
                <a:lnTo>
                  <a:pt x="42671" y="56388"/>
                </a:lnTo>
                <a:lnTo>
                  <a:pt x="44195" y="51816"/>
                </a:lnTo>
                <a:lnTo>
                  <a:pt x="42671" y="6096"/>
                </a:lnTo>
                <a:lnTo>
                  <a:pt x="39868" y="7144"/>
                </a:lnTo>
                <a:lnTo>
                  <a:pt x="28922" y="13673"/>
                </a:lnTo>
                <a:lnTo>
                  <a:pt x="19812" y="22860"/>
                </a:lnTo>
                <a:lnTo>
                  <a:pt x="10915" y="35884"/>
                </a:lnTo>
                <a:lnTo>
                  <a:pt x="6095" y="48768"/>
                </a:lnTo>
                <a:lnTo>
                  <a:pt x="2884" y="57995"/>
                </a:lnTo>
                <a:lnTo>
                  <a:pt x="651" y="70158"/>
                </a:lnTo>
                <a:lnTo>
                  <a:pt x="0" y="83820"/>
                </a:lnTo>
                <a:lnTo>
                  <a:pt x="362" y="94080"/>
                </a:lnTo>
                <a:lnTo>
                  <a:pt x="1876" y="106854"/>
                </a:lnTo>
                <a:lnTo>
                  <a:pt x="4571" y="118872"/>
                </a:lnTo>
                <a:lnTo>
                  <a:pt x="12495" y="133657"/>
                </a:lnTo>
                <a:lnTo>
                  <a:pt x="19812" y="143255"/>
                </a:lnTo>
                <a:lnTo>
                  <a:pt x="31713" y="152936"/>
                </a:lnTo>
                <a:lnTo>
                  <a:pt x="44195" y="158496"/>
                </a:lnTo>
                <a:lnTo>
                  <a:pt x="51344" y="160491"/>
                </a:lnTo>
                <a:lnTo>
                  <a:pt x="63488" y="162423"/>
                </a:lnTo>
                <a:lnTo>
                  <a:pt x="77724" y="163068"/>
                </a:lnTo>
                <a:lnTo>
                  <a:pt x="91439" y="163068"/>
                </a:lnTo>
                <a:lnTo>
                  <a:pt x="97536" y="161544"/>
                </a:lnTo>
                <a:lnTo>
                  <a:pt x="103631" y="160020"/>
                </a:lnTo>
                <a:lnTo>
                  <a:pt x="109727" y="160020"/>
                </a:lnTo>
                <a:lnTo>
                  <a:pt x="114300" y="158496"/>
                </a:lnTo>
                <a:lnTo>
                  <a:pt x="118871" y="156972"/>
                </a:lnTo>
                <a:lnTo>
                  <a:pt x="123443" y="155448"/>
                </a:lnTo>
                <a:lnTo>
                  <a:pt x="126492" y="153924"/>
                </a:lnTo>
                <a:lnTo>
                  <a:pt x="129539" y="153924"/>
                </a:lnTo>
                <a:lnTo>
                  <a:pt x="132587" y="150875"/>
                </a:lnTo>
                <a:lnTo>
                  <a:pt x="134112" y="147827"/>
                </a:lnTo>
                <a:lnTo>
                  <a:pt x="134112" y="144779"/>
                </a:lnTo>
                <a:lnTo>
                  <a:pt x="135636" y="141732"/>
                </a:lnTo>
                <a:lnTo>
                  <a:pt x="135636" y="129540"/>
                </a:lnTo>
                <a:lnTo>
                  <a:pt x="134112" y="126492"/>
                </a:lnTo>
                <a:lnTo>
                  <a:pt x="132587" y="123444"/>
                </a:lnTo>
                <a:lnTo>
                  <a:pt x="129539" y="121920"/>
                </a:lnTo>
                <a:lnTo>
                  <a:pt x="126492" y="123444"/>
                </a:lnTo>
                <a:lnTo>
                  <a:pt x="123443" y="123444"/>
                </a:lnTo>
                <a:lnTo>
                  <a:pt x="120395" y="124968"/>
                </a:lnTo>
                <a:lnTo>
                  <a:pt x="117347" y="126492"/>
                </a:lnTo>
                <a:lnTo>
                  <a:pt x="114300" y="128016"/>
                </a:lnTo>
                <a:lnTo>
                  <a:pt x="109727" y="128016"/>
                </a:lnTo>
                <a:lnTo>
                  <a:pt x="105156" y="129540"/>
                </a:lnTo>
                <a:lnTo>
                  <a:pt x="100583" y="131064"/>
                </a:lnTo>
                <a:lnTo>
                  <a:pt x="94487" y="131064"/>
                </a:lnTo>
                <a:lnTo>
                  <a:pt x="88392" y="132588"/>
                </a:lnTo>
                <a:lnTo>
                  <a:pt x="74675" y="132588"/>
                </a:lnTo>
                <a:lnTo>
                  <a:pt x="68580" y="131064"/>
                </a:lnTo>
                <a:lnTo>
                  <a:pt x="62483" y="129540"/>
                </a:lnTo>
                <a:lnTo>
                  <a:pt x="57912" y="128016"/>
                </a:lnTo>
                <a:lnTo>
                  <a:pt x="54863" y="124968"/>
                </a:lnTo>
                <a:lnTo>
                  <a:pt x="50292" y="121920"/>
                </a:lnTo>
                <a:lnTo>
                  <a:pt x="47243" y="117348"/>
                </a:lnTo>
                <a:lnTo>
                  <a:pt x="45719" y="114300"/>
                </a:lnTo>
                <a:lnTo>
                  <a:pt x="44195" y="108203"/>
                </a:lnTo>
                <a:lnTo>
                  <a:pt x="42671" y="103632"/>
                </a:lnTo>
                <a:lnTo>
                  <a:pt x="41147" y="97536"/>
                </a:lnTo>
                <a:lnTo>
                  <a:pt x="41147" y="91440"/>
                </a:lnTo>
                <a:lnTo>
                  <a:pt x="137159" y="91440"/>
                </a:lnTo>
                <a:lnTo>
                  <a:pt x="138683" y="88392"/>
                </a:lnTo>
                <a:lnTo>
                  <a:pt x="140207" y="86868"/>
                </a:lnTo>
                <a:lnTo>
                  <a:pt x="141731" y="82296"/>
                </a:lnTo>
                <a:lnTo>
                  <a:pt x="141660" y="67614"/>
                </a:lnTo>
                <a:lnTo>
                  <a:pt x="140551" y="54763"/>
                </a:lnTo>
                <a:lnTo>
                  <a:pt x="138683" y="42672"/>
                </a:lnTo>
                <a:lnTo>
                  <a:pt x="135636" y="35051"/>
                </a:lnTo>
                <a:lnTo>
                  <a:pt x="131063" y="27432"/>
                </a:lnTo>
                <a:lnTo>
                  <a:pt x="126492" y="21336"/>
                </a:lnTo>
                <a:lnTo>
                  <a:pt x="116055" y="11770"/>
                </a:lnTo>
                <a:lnTo>
                  <a:pt x="105156" y="6096"/>
                </a:lnTo>
                <a:lnTo>
                  <a:pt x="99996" y="3884"/>
                </a:lnTo>
                <a:lnTo>
                  <a:pt x="87648" y="867"/>
                </a:lnTo>
                <a:lnTo>
                  <a:pt x="74675" y="0"/>
                </a:lnTo>
                <a:lnTo>
                  <a:pt x="66837" y="411"/>
                </a:lnTo>
                <a:lnTo>
                  <a:pt x="54060" y="2712"/>
                </a:lnTo>
                <a:lnTo>
                  <a:pt x="56387" y="33527"/>
                </a:lnTo>
                <a:lnTo>
                  <a:pt x="59436" y="32003"/>
                </a:lnTo>
                <a:lnTo>
                  <a:pt x="64007" y="30479"/>
                </a:lnTo>
                <a:lnTo>
                  <a:pt x="67056" y="28955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75459" y="2642280"/>
            <a:ext cx="13716" cy="49103"/>
          </a:xfrm>
          <a:custGeom>
            <a:avLst/>
            <a:gdLst/>
            <a:ahLst/>
            <a:cxnLst/>
            <a:rect l="l" t="t" r="r" b="b"/>
            <a:pathLst>
              <a:path w="13716" h="49103">
                <a:moveTo>
                  <a:pt x="11388" y="0"/>
                </a:moveTo>
                <a:lnTo>
                  <a:pt x="0" y="3383"/>
                </a:lnTo>
                <a:lnTo>
                  <a:pt x="1524" y="49103"/>
                </a:lnTo>
                <a:lnTo>
                  <a:pt x="3048" y="44531"/>
                </a:lnTo>
                <a:lnTo>
                  <a:pt x="4572" y="39959"/>
                </a:lnTo>
                <a:lnTo>
                  <a:pt x="7620" y="36911"/>
                </a:lnTo>
                <a:lnTo>
                  <a:pt x="9143" y="33863"/>
                </a:lnTo>
                <a:lnTo>
                  <a:pt x="13716" y="30815"/>
                </a:lnTo>
                <a:lnTo>
                  <a:pt x="11388" y="0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4751" y="2639567"/>
            <a:ext cx="153924" cy="163068"/>
          </a:xfrm>
          <a:custGeom>
            <a:avLst/>
            <a:gdLst/>
            <a:ahLst/>
            <a:cxnLst/>
            <a:rect l="l" t="t" r="r" b="b"/>
            <a:pathLst>
              <a:path w="153924" h="163068">
                <a:moveTo>
                  <a:pt x="88392" y="129540"/>
                </a:moveTo>
                <a:lnTo>
                  <a:pt x="83820" y="131064"/>
                </a:lnTo>
                <a:lnTo>
                  <a:pt x="70103" y="131064"/>
                </a:lnTo>
                <a:lnTo>
                  <a:pt x="64008" y="129540"/>
                </a:lnTo>
                <a:lnTo>
                  <a:pt x="60959" y="126492"/>
                </a:lnTo>
                <a:lnTo>
                  <a:pt x="56387" y="124968"/>
                </a:lnTo>
                <a:lnTo>
                  <a:pt x="51815" y="120396"/>
                </a:lnTo>
                <a:lnTo>
                  <a:pt x="49979" y="159896"/>
                </a:lnTo>
                <a:lnTo>
                  <a:pt x="62056" y="162354"/>
                </a:lnTo>
                <a:lnTo>
                  <a:pt x="76200" y="163068"/>
                </a:lnTo>
                <a:lnTo>
                  <a:pt x="85463" y="162746"/>
                </a:lnTo>
                <a:lnTo>
                  <a:pt x="98392" y="160892"/>
                </a:lnTo>
                <a:lnTo>
                  <a:pt x="109728" y="156972"/>
                </a:lnTo>
                <a:lnTo>
                  <a:pt x="115119" y="154528"/>
                </a:lnTo>
                <a:lnTo>
                  <a:pt x="126015" y="148279"/>
                </a:lnTo>
                <a:lnTo>
                  <a:pt x="135636" y="140208"/>
                </a:lnTo>
                <a:lnTo>
                  <a:pt x="144532" y="126060"/>
                </a:lnTo>
                <a:lnTo>
                  <a:pt x="149352" y="114300"/>
                </a:lnTo>
                <a:lnTo>
                  <a:pt x="151347" y="106295"/>
                </a:lnTo>
                <a:lnTo>
                  <a:pt x="153279" y="93936"/>
                </a:lnTo>
                <a:lnTo>
                  <a:pt x="153924" y="80772"/>
                </a:lnTo>
                <a:lnTo>
                  <a:pt x="153561" y="69847"/>
                </a:lnTo>
                <a:lnTo>
                  <a:pt x="152047" y="57359"/>
                </a:lnTo>
                <a:lnTo>
                  <a:pt x="149352" y="45720"/>
                </a:lnTo>
                <a:lnTo>
                  <a:pt x="142995" y="31236"/>
                </a:lnTo>
                <a:lnTo>
                  <a:pt x="135636" y="21336"/>
                </a:lnTo>
                <a:lnTo>
                  <a:pt x="124479" y="11450"/>
                </a:lnTo>
                <a:lnTo>
                  <a:pt x="112775" y="6096"/>
                </a:lnTo>
                <a:lnTo>
                  <a:pt x="105248" y="3171"/>
                </a:lnTo>
                <a:lnTo>
                  <a:pt x="92721" y="713"/>
                </a:lnTo>
                <a:lnTo>
                  <a:pt x="79247" y="0"/>
                </a:lnTo>
                <a:lnTo>
                  <a:pt x="68153" y="676"/>
                </a:lnTo>
                <a:lnTo>
                  <a:pt x="55758" y="2970"/>
                </a:lnTo>
                <a:lnTo>
                  <a:pt x="44196" y="6096"/>
                </a:lnTo>
                <a:lnTo>
                  <a:pt x="29104" y="15131"/>
                </a:lnTo>
                <a:lnTo>
                  <a:pt x="19812" y="22860"/>
                </a:lnTo>
                <a:lnTo>
                  <a:pt x="9837" y="37292"/>
                </a:lnTo>
                <a:lnTo>
                  <a:pt x="4571" y="48768"/>
                </a:lnTo>
                <a:lnTo>
                  <a:pt x="2360" y="58103"/>
                </a:lnTo>
                <a:lnTo>
                  <a:pt x="590" y="70749"/>
                </a:lnTo>
                <a:lnTo>
                  <a:pt x="0" y="83820"/>
                </a:lnTo>
                <a:lnTo>
                  <a:pt x="284" y="92680"/>
                </a:lnTo>
                <a:lnTo>
                  <a:pt x="1784" y="105255"/>
                </a:lnTo>
                <a:lnTo>
                  <a:pt x="4571" y="117348"/>
                </a:lnTo>
                <a:lnTo>
                  <a:pt x="10928" y="131831"/>
                </a:lnTo>
                <a:lnTo>
                  <a:pt x="18287" y="141732"/>
                </a:lnTo>
                <a:lnTo>
                  <a:pt x="30189" y="151910"/>
                </a:lnTo>
                <a:lnTo>
                  <a:pt x="42671" y="156972"/>
                </a:lnTo>
                <a:lnTo>
                  <a:pt x="42671" y="67055"/>
                </a:lnTo>
                <a:lnTo>
                  <a:pt x="44196" y="60960"/>
                </a:lnTo>
                <a:lnTo>
                  <a:pt x="45720" y="54864"/>
                </a:lnTo>
                <a:lnTo>
                  <a:pt x="47243" y="50292"/>
                </a:lnTo>
                <a:lnTo>
                  <a:pt x="50292" y="45720"/>
                </a:lnTo>
                <a:lnTo>
                  <a:pt x="53340" y="41148"/>
                </a:lnTo>
                <a:lnTo>
                  <a:pt x="57912" y="38100"/>
                </a:lnTo>
                <a:lnTo>
                  <a:pt x="62484" y="36575"/>
                </a:lnTo>
                <a:lnTo>
                  <a:pt x="67056" y="33527"/>
                </a:lnTo>
                <a:lnTo>
                  <a:pt x="71628" y="32003"/>
                </a:lnTo>
                <a:lnTo>
                  <a:pt x="83820" y="32003"/>
                </a:lnTo>
                <a:lnTo>
                  <a:pt x="89915" y="33527"/>
                </a:lnTo>
                <a:lnTo>
                  <a:pt x="94487" y="36575"/>
                </a:lnTo>
                <a:lnTo>
                  <a:pt x="99059" y="38100"/>
                </a:lnTo>
                <a:lnTo>
                  <a:pt x="102108" y="42672"/>
                </a:lnTo>
                <a:lnTo>
                  <a:pt x="105156" y="47244"/>
                </a:lnTo>
                <a:lnTo>
                  <a:pt x="108203" y="51816"/>
                </a:lnTo>
                <a:lnTo>
                  <a:pt x="109728" y="56388"/>
                </a:lnTo>
                <a:lnTo>
                  <a:pt x="111252" y="62484"/>
                </a:lnTo>
                <a:lnTo>
                  <a:pt x="112775" y="68579"/>
                </a:lnTo>
                <a:lnTo>
                  <a:pt x="112775" y="89916"/>
                </a:lnTo>
                <a:lnTo>
                  <a:pt x="111252" y="96012"/>
                </a:lnTo>
                <a:lnTo>
                  <a:pt x="111252" y="102108"/>
                </a:lnTo>
                <a:lnTo>
                  <a:pt x="109728" y="108203"/>
                </a:lnTo>
                <a:lnTo>
                  <a:pt x="106680" y="112775"/>
                </a:lnTo>
                <a:lnTo>
                  <a:pt x="103631" y="117348"/>
                </a:lnTo>
                <a:lnTo>
                  <a:pt x="100584" y="121920"/>
                </a:lnTo>
                <a:lnTo>
                  <a:pt x="97536" y="124968"/>
                </a:lnTo>
                <a:lnTo>
                  <a:pt x="92964" y="126492"/>
                </a:lnTo>
                <a:lnTo>
                  <a:pt x="88392" y="129540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87423" y="2734055"/>
            <a:ext cx="9143" cy="65408"/>
          </a:xfrm>
          <a:custGeom>
            <a:avLst/>
            <a:gdLst/>
            <a:ahLst/>
            <a:cxnLst/>
            <a:rect l="l" t="t" r="r" b="b"/>
            <a:pathLst>
              <a:path w="9143" h="65408">
                <a:moveTo>
                  <a:pt x="7307" y="65408"/>
                </a:moveTo>
                <a:lnTo>
                  <a:pt x="9143" y="25907"/>
                </a:lnTo>
                <a:lnTo>
                  <a:pt x="6096" y="21335"/>
                </a:lnTo>
                <a:lnTo>
                  <a:pt x="4571" y="18287"/>
                </a:lnTo>
                <a:lnTo>
                  <a:pt x="1524" y="12191"/>
                </a:lnTo>
                <a:lnTo>
                  <a:pt x="1524" y="6096"/>
                </a:lnTo>
                <a:lnTo>
                  <a:pt x="0" y="0"/>
                </a:lnTo>
                <a:lnTo>
                  <a:pt x="0" y="62483"/>
                </a:lnTo>
                <a:lnTo>
                  <a:pt x="7307" y="65408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41119" y="2639567"/>
            <a:ext cx="92963" cy="160020"/>
          </a:xfrm>
          <a:custGeom>
            <a:avLst/>
            <a:gdLst/>
            <a:ahLst/>
            <a:cxnLst/>
            <a:rect l="l" t="t" r="r" b="b"/>
            <a:pathLst>
              <a:path w="92963" h="160020">
                <a:moveTo>
                  <a:pt x="42671" y="59436"/>
                </a:moveTo>
                <a:lnTo>
                  <a:pt x="45719" y="54864"/>
                </a:lnTo>
                <a:lnTo>
                  <a:pt x="48768" y="51816"/>
                </a:lnTo>
                <a:lnTo>
                  <a:pt x="51815" y="48768"/>
                </a:lnTo>
                <a:lnTo>
                  <a:pt x="53340" y="45720"/>
                </a:lnTo>
                <a:lnTo>
                  <a:pt x="56387" y="44196"/>
                </a:lnTo>
                <a:lnTo>
                  <a:pt x="59436" y="42672"/>
                </a:lnTo>
                <a:lnTo>
                  <a:pt x="60959" y="41148"/>
                </a:lnTo>
                <a:lnTo>
                  <a:pt x="64008" y="39624"/>
                </a:lnTo>
                <a:lnTo>
                  <a:pt x="65531" y="39624"/>
                </a:lnTo>
                <a:lnTo>
                  <a:pt x="68580" y="38100"/>
                </a:lnTo>
                <a:lnTo>
                  <a:pt x="74675" y="38100"/>
                </a:lnTo>
                <a:lnTo>
                  <a:pt x="77724" y="39624"/>
                </a:lnTo>
                <a:lnTo>
                  <a:pt x="80771" y="41148"/>
                </a:lnTo>
                <a:lnTo>
                  <a:pt x="83819" y="41148"/>
                </a:lnTo>
                <a:lnTo>
                  <a:pt x="86867" y="42672"/>
                </a:lnTo>
                <a:lnTo>
                  <a:pt x="89915" y="41148"/>
                </a:lnTo>
                <a:lnTo>
                  <a:pt x="91439" y="38100"/>
                </a:lnTo>
                <a:lnTo>
                  <a:pt x="91439" y="30479"/>
                </a:lnTo>
                <a:lnTo>
                  <a:pt x="92963" y="27432"/>
                </a:lnTo>
                <a:lnTo>
                  <a:pt x="92963" y="19812"/>
                </a:lnTo>
                <a:lnTo>
                  <a:pt x="91439" y="16764"/>
                </a:lnTo>
                <a:lnTo>
                  <a:pt x="91439" y="9144"/>
                </a:lnTo>
                <a:lnTo>
                  <a:pt x="89915" y="6096"/>
                </a:lnTo>
                <a:lnTo>
                  <a:pt x="88391" y="3048"/>
                </a:lnTo>
                <a:lnTo>
                  <a:pt x="85343" y="3048"/>
                </a:lnTo>
                <a:lnTo>
                  <a:pt x="82295" y="1524"/>
                </a:lnTo>
                <a:lnTo>
                  <a:pt x="79247" y="1524"/>
                </a:lnTo>
                <a:lnTo>
                  <a:pt x="76200" y="0"/>
                </a:lnTo>
                <a:lnTo>
                  <a:pt x="70103" y="0"/>
                </a:lnTo>
                <a:lnTo>
                  <a:pt x="67056" y="1524"/>
                </a:lnTo>
                <a:lnTo>
                  <a:pt x="64008" y="1524"/>
                </a:lnTo>
                <a:lnTo>
                  <a:pt x="60959" y="3048"/>
                </a:lnTo>
                <a:lnTo>
                  <a:pt x="57912" y="4572"/>
                </a:lnTo>
                <a:lnTo>
                  <a:pt x="54864" y="6096"/>
                </a:lnTo>
                <a:lnTo>
                  <a:pt x="51815" y="7620"/>
                </a:lnTo>
                <a:lnTo>
                  <a:pt x="48768" y="10668"/>
                </a:lnTo>
                <a:lnTo>
                  <a:pt x="45719" y="13716"/>
                </a:lnTo>
                <a:lnTo>
                  <a:pt x="41147" y="18288"/>
                </a:lnTo>
                <a:lnTo>
                  <a:pt x="38100" y="22860"/>
                </a:lnTo>
                <a:lnTo>
                  <a:pt x="35052" y="27432"/>
                </a:lnTo>
                <a:lnTo>
                  <a:pt x="35052" y="9144"/>
                </a:lnTo>
                <a:lnTo>
                  <a:pt x="33528" y="6096"/>
                </a:lnTo>
                <a:lnTo>
                  <a:pt x="30480" y="4572"/>
                </a:lnTo>
                <a:lnTo>
                  <a:pt x="27431" y="4572"/>
                </a:lnTo>
                <a:lnTo>
                  <a:pt x="25908" y="3048"/>
                </a:lnTo>
                <a:lnTo>
                  <a:pt x="9143" y="3048"/>
                </a:lnTo>
                <a:lnTo>
                  <a:pt x="6096" y="4572"/>
                </a:lnTo>
                <a:lnTo>
                  <a:pt x="3047" y="4572"/>
                </a:lnTo>
                <a:lnTo>
                  <a:pt x="0" y="6096"/>
                </a:lnTo>
                <a:lnTo>
                  <a:pt x="0" y="153924"/>
                </a:lnTo>
                <a:lnTo>
                  <a:pt x="1524" y="156972"/>
                </a:lnTo>
                <a:lnTo>
                  <a:pt x="4571" y="158496"/>
                </a:lnTo>
                <a:lnTo>
                  <a:pt x="7619" y="160020"/>
                </a:lnTo>
                <a:lnTo>
                  <a:pt x="32003" y="160020"/>
                </a:lnTo>
                <a:lnTo>
                  <a:pt x="35052" y="158496"/>
                </a:lnTo>
                <a:lnTo>
                  <a:pt x="36575" y="158496"/>
                </a:lnTo>
                <a:lnTo>
                  <a:pt x="39624" y="156972"/>
                </a:lnTo>
                <a:lnTo>
                  <a:pt x="41147" y="153924"/>
                </a:lnTo>
                <a:lnTo>
                  <a:pt x="41147" y="64008"/>
                </a:lnTo>
                <a:lnTo>
                  <a:pt x="42671" y="59436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15439" y="2604515"/>
            <a:ext cx="102107" cy="198120"/>
          </a:xfrm>
          <a:custGeom>
            <a:avLst/>
            <a:gdLst/>
            <a:ahLst/>
            <a:cxnLst/>
            <a:rect l="l" t="t" r="r" b="b"/>
            <a:pathLst>
              <a:path w="102107" h="198120">
                <a:moveTo>
                  <a:pt x="102107" y="169164"/>
                </a:moveTo>
                <a:lnTo>
                  <a:pt x="100584" y="167640"/>
                </a:lnTo>
                <a:lnTo>
                  <a:pt x="100584" y="163068"/>
                </a:lnTo>
                <a:lnTo>
                  <a:pt x="99060" y="160020"/>
                </a:lnTo>
                <a:lnTo>
                  <a:pt x="96012" y="160020"/>
                </a:lnTo>
                <a:lnTo>
                  <a:pt x="92963" y="161544"/>
                </a:lnTo>
                <a:lnTo>
                  <a:pt x="89916" y="161544"/>
                </a:lnTo>
                <a:lnTo>
                  <a:pt x="86868" y="163068"/>
                </a:lnTo>
                <a:lnTo>
                  <a:pt x="74675" y="163068"/>
                </a:lnTo>
                <a:lnTo>
                  <a:pt x="70104" y="161544"/>
                </a:lnTo>
                <a:lnTo>
                  <a:pt x="67056" y="156972"/>
                </a:lnTo>
                <a:lnTo>
                  <a:pt x="65531" y="153924"/>
                </a:lnTo>
                <a:lnTo>
                  <a:pt x="64007" y="147827"/>
                </a:lnTo>
                <a:lnTo>
                  <a:pt x="64007" y="71627"/>
                </a:lnTo>
                <a:lnTo>
                  <a:pt x="99060" y="71627"/>
                </a:lnTo>
                <a:lnTo>
                  <a:pt x="100584" y="68579"/>
                </a:lnTo>
                <a:lnTo>
                  <a:pt x="100584" y="65531"/>
                </a:lnTo>
                <a:lnTo>
                  <a:pt x="102107" y="60960"/>
                </a:lnTo>
                <a:lnTo>
                  <a:pt x="102107" y="50292"/>
                </a:lnTo>
                <a:lnTo>
                  <a:pt x="100584" y="47244"/>
                </a:lnTo>
                <a:lnTo>
                  <a:pt x="100584" y="44196"/>
                </a:lnTo>
                <a:lnTo>
                  <a:pt x="99060" y="41148"/>
                </a:lnTo>
                <a:lnTo>
                  <a:pt x="96012" y="39624"/>
                </a:lnTo>
                <a:lnTo>
                  <a:pt x="64007" y="39624"/>
                </a:lnTo>
                <a:lnTo>
                  <a:pt x="64007" y="6096"/>
                </a:lnTo>
                <a:lnTo>
                  <a:pt x="62484" y="3048"/>
                </a:lnTo>
                <a:lnTo>
                  <a:pt x="59436" y="1524"/>
                </a:lnTo>
                <a:lnTo>
                  <a:pt x="56387" y="1524"/>
                </a:lnTo>
                <a:lnTo>
                  <a:pt x="53340" y="0"/>
                </a:lnTo>
                <a:lnTo>
                  <a:pt x="33528" y="0"/>
                </a:lnTo>
                <a:lnTo>
                  <a:pt x="30480" y="1524"/>
                </a:lnTo>
                <a:lnTo>
                  <a:pt x="27431" y="1524"/>
                </a:lnTo>
                <a:lnTo>
                  <a:pt x="24384" y="4572"/>
                </a:lnTo>
                <a:lnTo>
                  <a:pt x="22860" y="7620"/>
                </a:lnTo>
                <a:lnTo>
                  <a:pt x="22860" y="39624"/>
                </a:lnTo>
                <a:lnTo>
                  <a:pt x="4571" y="39624"/>
                </a:lnTo>
                <a:lnTo>
                  <a:pt x="1524" y="41148"/>
                </a:lnTo>
                <a:lnTo>
                  <a:pt x="1524" y="44196"/>
                </a:lnTo>
                <a:lnTo>
                  <a:pt x="0" y="47244"/>
                </a:lnTo>
                <a:lnTo>
                  <a:pt x="0" y="65531"/>
                </a:lnTo>
                <a:lnTo>
                  <a:pt x="1524" y="68579"/>
                </a:lnTo>
                <a:lnTo>
                  <a:pt x="3048" y="71627"/>
                </a:lnTo>
                <a:lnTo>
                  <a:pt x="22860" y="71627"/>
                </a:lnTo>
                <a:lnTo>
                  <a:pt x="22860" y="155448"/>
                </a:lnTo>
                <a:lnTo>
                  <a:pt x="24384" y="163068"/>
                </a:lnTo>
                <a:lnTo>
                  <a:pt x="25907" y="169164"/>
                </a:lnTo>
                <a:lnTo>
                  <a:pt x="27431" y="175260"/>
                </a:lnTo>
                <a:lnTo>
                  <a:pt x="30480" y="181355"/>
                </a:lnTo>
                <a:lnTo>
                  <a:pt x="35051" y="184403"/>
                </a:lnTo>
                <a:lnTo>
                  <a:pt x="38100" y="188975"/>
                </a:lnTo>
                <a:lnTo>
                  <a:pt x="44195" y="192024"/>
                </a:lnTo>
                <a:lnTo>
                  <a:pt x="48768" y="195072"/>
                </a:lnTo>
                <a:lnTo>
                  <a:pt x="54863" y="196596"/>
                </a:lnTo>
                <a:lnTo>
                  <a:pt x="62484" y="198120"/>
                </a:lnTo>
                <a:lnTo>
                  <a:pt x="73151" y="198120"/>
                </a:lnTo>
                <a:lnTo>
                  <a:pt x="76200" y="196596"/>
                </a:lnTo>
                <a:lnTo>
                  <a:pt x="85343" y="196596"/>
                </a:lnTo>
                <a:lnTo>
                  <a:pt x="86868" y="195072"/>
                </a:lnTo>
                <a:lnTo>
                  <a:pt x="92963" y="195072"/>
                </a:lnTo>
                <a:lnTo>
                  <a:pt x="96012" y="192024"/>
                </a:lnTo>
                <a:lnTo>
                  <a:pt x="99060" y="190500"/>
                </a:lnTo>
                <a:lnTo>
                  <a:pt x="100584" y="187451"/>
                </a:lnTo>
                <a:lnTo>
                  <a:pt x="100584" y="185927"/>
                </a:lnTo>
                <a:lnTo>
                  <a:pt x="102107" y="182879"/>
                </a:lnTo>
                <a:lnTo>
                  <a:pt x="102107" y="169164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65859" y="2589275"/>
            <a:ext cx="143256" cy="210311"/>
          </a:xfrm>
          <a:custGeom>
            <a:avLst/>
            <a:gdLst/>
            <a:ahLst/>
            <a:cxnLst/>
            <a:rect l="l" t="t" r="r" b="b"/>
            <a:pathLst>
              <a:path w="143256" h="210311">
                <a:moveTo>
                  <a:pt x="138684" y="94487"/>
                </a:moveTo>
                <a:lnTo>
                  <a:pt x="140150" y="90192"/>
                </a:lnTo>
                <a:lnTo>
                  <a:pt x="142479" y="78196"/>
                </a:lnTo>
                <a:lnTo>
                  <a:pt x="143256" y="64007"/>
                </a:lnTo>
                <a:lnTo>
                  <a:pt x="143256" y="47243"/>
                </a:lnTo>
                <a:lnTo>
                  <a:pt x="140207" y="41147"/>
                </a:lnTo>
                <a:lnTo>
                  <a:pt x="137159" y="33527"/>
                </a:lnTo>
                <a:lnTo>
                  <a:pt x="134112" y="27431"/>
                </a:lnTo>
                <a:lnTo>
                  <a:pt x="129540" y="22859"/>
                </a:lnTo>
                <a:lnTo>
                  <a:pt x="124968" y="18287"/>
                </a:lnTo>
                <a:lnTo>
                  <a:pt x="120396" y="13715"/>
                </a:lnTo>
                <a:lnTo>
                  <a:pt x="112775" y="10667"/>
                </a:lnTo>
                <a:lnTo>
                  <a:pt x="106679" y="7619"/>
                </a:lnTo>
                <a:lnTo>
                  <a:pt x="100584" y="4571"/>
                </a:lnTo>
                <a:lnTo>
                  <a:pt x="94487" y="3047"/>
                </a:lnTo>
                <a:lnTo>
                  <a:pt x="88391" y="3047"/>
                </a:lnTo>
                <a:lnTo>
                  <a:pt x="82296" y="1524"/>
                </a:lnTo>
                <a:lnTo>
                  <a:pt x="77724" y="1524"/>
                </a:lnTo>
                <a:lnTo>
                  <a:pt x="73151" y="0"/>
                </a:lnTo>
                <a:lnTo>
                  <a:pt x="10668" y="0"/>
                </a:lnTo>
                <a:lnTo>
                  <a:pt x="7619" y="1524"/>
                </a:lnTo>
                <a:lnTo>
                  <a:pt x="4571" y="4571"/>
                </a:lnTo>
                <a:lnTo>
                  <a:pt x="1524" y="7619"/>
                </a:lnTo>
                <a:lnTo>
                  <a:pt x="0" y="10667"/>
                </a:lnTo>
                <a:lnTo>
                  <a:pt x="0" y="204215"/>
                </a:lnTo>
                <a:lnTo>
                  <a:pt x="1524" y="205739"/>
                </a:lnTo>
                <a:lnTo>
                  <a:pt x="3047" y="208787"/>
                </a:lnTo>
                <a:lnTo>
                  <a:pt x="6096" y="208787"/>
                </a:lnTo>
                <a:lnTo>
                  <a:pt x="9143" y="210311"/>
                </a:lnTo>
                <a:lnTo>
                  <a:pt x="35051" y="210311"/>
                </a:lnTo>
                <a:lnTo>
                  <a:pt x="36575" y="208787"/>
                </a:lnTo>
                <a:lnTo>
                  <a:pt x="39624" y="208787"/>
                </a:lnTo>
                <a:lnTo>
                  <a:pt x="42671" y="207263"/>
                </a:lnTo>
                <a:lnTo>
                  <a:pt x="42671" y="137159"/>
                </a:lnTo>
                <a:lnTo>
                  <a:pt x="60959" y="137159"/>
                </a:lnTo>
                <a:lnTo>
                  <a:pt x="72144" y="136797"/>
                </a:lnTo>
                <a:lnTo>
                  <a:pt x="74675" y="103631"/>
                </a:lnTo>
                <a:lnTo>
                  <a:pt x="42671" y="103631"/>
                </a:lnTo>
                <a:lnTo>
                  <a:pt x="42671" y="33527"/>
                </a:lnTo>
                <a:lnTo>
                  <a:pt x="74675" y="33527"/>
                </a:lnTo>
                <a:lnTo>
                  <a:pt x="77724" y="35051"/>
                </a:lnTo>
                <a:lnTo>
                  <a:pt x="82296" y="36575"/>
                </a:lnTo>
                <a:lnTo>
                  <a:pt x="85343" y="38100"/>
                </a:lnTo>
                <a:lnTo>
                  <a:pt x="89915" y="41147"/>
                </a:lnTo>
                <a:lnTo>
                  <a:pt x="92963" y="44195"/>
                </a:lnTo>
                <a:lnTo>
                  <a:pt x="96012" y="48767"/>
                </a:lnTo>
                <a:lnTo>
                  <a:pt x="97535" y="53339"/>
                </a:lnTo>
                <a:lnTo>
                  <a:pt x="99059" y="59435"/>
                </a:lnTo>
                <a:lnTo>
                  <a:pt x="99059" y="77724"/>
                </a:lnTo>
                <a:lnTo>
                  <a:pt x="97535" y="82295"/>
                </a:lnTo>
                <a:lnTo>
                  <a:pt x="96012" y="86867"/>
                </a:lnTo>
                <a:lnTo>
                  <a:pt x="92963" y="89915"/>
                </a:lnTo>
                <a:lnTo>
                  <a:pt x="89915" y="94487"/>
                </a:lnTo>
                <a:lnTo>
                  <a:pt x="86868" y="97535"/>
                </a:lnTo>
                <a:lnTo>
                  <a:pt x="85046" y="135283"/>
                </a:lnTo>
                <a:lnTo>
                  <a:pt x="96012" y="132587"/>
                </a:lnTo>
                <a:lnTo>
                  <a:pt x="100856" y="131055"/>
                </a:lnTo>
                <a:lnTo>
                  <a:pt x="112675" y="125489"/>
                </a:lnTo>
                <a:lnTo>
                  <a:pt x="121919" y="117347"/>
                </a:lnTo>
                <a:lnTo>
                  <a:pt x="124201" y="115396"/>
                </a:lnTo>
                <a:lnTo>
                  <a:pt x="132265" y="105859"/>
                </a:lnTo>
                <a:lnTo>
                  <a:pt x="138684" y="94487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70175" y="2752343"/>
            <a:ext cx="45719" cy="48768"/>
          </a:xfrm>
          <a:custGeom>
            <a:avLst/>
            <a:gdLst/>
            <a:ahLst/>
            <a:cxnLst/>
            <a:rect l="l" t="t" r="r" b="b"/>
            <a:pathLst>
              <a:path w="45719" h="48768">
                <a:moveTo>
                  <a:pt x="1524" y="32003"/>
                </a:moveTo>
                <a:lnTo>
                  <a:pt x="1524" y="38100"/>
                </a:lnTo>
                <a:lnTo>
                  <a:pt x="3047" y="41148"/>
                </a:lnTo>
                <a:lnTo>
                  <a:pt x="4571" y="42672"/>
                </a:lnTo>
                <a:lnTo>
                  <a:pt x="7619" y="45720"/>
                </a:lnTo>
                <a:lnTo>
                  <a:pt x="9143" y="47244"/>
                </a:lnTo>
                <a:lnTo>
                  <a:pt x="12192" y="47244"/>
                </a:lnTo>
                <a:lnTo>
                  <a:pt x="15239" y="48768"/>
                </a:lnTo>
                <a:lnTo>
                  <a:pt x="32003" y="48768"/>
                </a:lnTo>
                <a:lnTo>
                  <a:pt x="33527" y="47244"/>
                </a:lnTo>
                <a:lnTo>
                  <a:pt x="36575" y="47244"/>
                </a:lnTo>
                <a:lnTo>
                  <a:pt x="39624" y="45720"/>
                </a:lnTo>
                <a:lnTo>
                  <a:pt x="41147" y="42672"/>
                </a:lnTo>
                <a:lnTo>
                  <a:pt x="42671" y="41148"/>
                </a:lnTo>
                <a:lnTo>
                  <a:pt x="44195" y="38100"/>
                </a:lnTo>
                <a:lnTo>
                  <a:pt x="45719" y="35051"/>
                </a:lnTo>
                <a:lnTo>
                  <a:pt x="45719" y="12192"/>
                </a:lnTo>
                <a:lnTo>
                  <a:pt x="44195" y="9144"/>
                </a:lnTo>
                <a:lnTo>
                  <a:pt x="42671" y="7620"/>
                </a:lnTo>
                <a:lnTo>
                  <a:pt x="41147" y="4572"/>
                </a:lnTo>
                <a:lnTo>
                  <a:pt x="39624" y="3048"/>
                </a:lnTo>
                <a:lnTo>
                  <a:pt x="36575" y="1524"/>
                </a:lnTo>
                <a:lnTo>
                  <a:pt x="33527" y="1524"/>
                </a:lnTo>
                <a:lnTo>
                  <a:pt x="32003" y="0"/>
                </a:lnTo>
                <a:lnTo>
                  <a:pt x="15239" y="0"/>
                </a:lnTo>
                <a:lnTo>
                  <a:pt x="12192" y="1524"/>
                </a:lnTo>
                <a:lnTo>
                  <a:pt x="9143" y="1524"/>
                </a:lnTo>
                <a:lnTo>
                  <a:pt x="7619" y="3048"/>
                </a:lnTo>
                <a:lnTo>
                  <a:pt x="4571" y="4572"/>
                </a:lnTo>
                <a:lnTo>
                  <a:pt x="3047" y="7620"/>
                </a:lnTo>
                <a:lnTo>
                  <a:pt x="1524" y="9144"/>
                </a:lnTo>
                <a:lnTo>
                  <a:pt x="1524" y="15240"/>
                </a:lnTo>
                <a:lnTo>
                  <a:pt x="0" y="19812"/>
                </a:lnTo>
                <a:lnTo>
                  <a:pt x="0" y="28956"/>
                </a:lnTo>
                <a:lnTo>
                  <a:pt x="1524" y="32003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70175" y="2647187"/>
            <a:ext cx="45719" cy="48768"/>
          </a:xfrm>
          <a:custGeom>
            <a:avLst/>
            <a:gdLst/>
            <a:ahLst/>
            <a:cxnLst/>
            <a:rect l="l" t="t" r="r" b="b"/>
            <a:pathLst>
              <a:path w="45719" h="48768">
                <a:moveTo>
                  <a:pt x="1524" y="32003"/>
                </a:moveTo>
                <a:lnTo>
                  <a:pt x="1524" y="38100"/>
                </a:lnTo>
                <a:lnTo>
                  <a:pt x="3047" y="41148"/>
                </a:lnTo>
                <a:lnTo>
                  <a:pt x="4571" y="42672"/>
                </a:lnTo>
                <a:lnTo>
                  <a:pt x="7619" y="44196"/>
                </a:lnTo>
                <a:lnTo>
                  <a:pt x="9143" y="45720"/>
                </a:lnTo>
                <a:lnTo>
                  <a:pt x="12192" y="47244"/>
                </a:lnTo>
                <a:lnTo>
                  <a:pt x="15239" y="47244"/>
                </a:lnTo>
                <a:lnTo>
                  <a:pt x="18287" y="48768"/>
                </a:lnTo>
                <a:lnTo>
                  <a:pt x="27431" y="48768"/>
                </a:lnTo>
                <a:lnTo>
                  <a:pt x="32003" y="47244"/>
                </a:lnTo>
                <a:lnTo>
                  <a:pt x="33527" y="47244"/>
                </a:lnTo>
                <a:lnTo>
                  <a:pt x="36575" y="45720"/>
                </a:lnTo>
                <a:lnTo>
                  <a:pt x="39624" y="44196"/>
                </a:lnTo>
                <a:lnTo>
                  <a:pt x="42671" y="41148"/>
                </a:lnTo>
                <a:lnTo>
                  <a:pt x="44195" y="38100"/>
                </a:lnTo>
                <a:lnTo>
                  <a:pt x="45719" y="35051"/>
                </a:lnTo>
                <a:lnTo>
                  <a:pt x="45719" y="12192"/>
                </a:lnTo>
                <a:lnTo>
                  <a:pt x="44195" y="9144"/>
                </a:lnTo>
                <a:lnTo>
                  <a:pt x="42671" y="6096"/>
                </a:lnTo>
                <a:lnTo>
                  <a:pt x="39624" y="3048"/>
                </a:lnTo>
                <a:lnTo>
                  <a:pt x="36575" y="1524"/>
                </a:lnTo>
                <a:lnTo>
                  <a:pt x="33527" y="0"/>
                </a:lnTo>
                <a:lnTo>
                  <a:pt x="12192" y="0"/>
                </a:lnTo>
                <a:lnTo>
                  <a:pt x="9143" y="1524"/>
                </a:lnTo>
                <a:lnTo>
                  <a:pt x="7619" y="3048"/>
                </a:lnTo>
                <a:lnTo>
                  <a:pt x="4571" y="4572"/>
                </a:lnTo>
                <a:lnTo>
                  <a:pt x="3047" y="6096"/>
                </a:lnTo>
                <a:lnTo>
                  <a:pt x="1524" y="9144"/>
                </a:lnTo>
                <a:lnTo>
                  <a:pt x="1524" y="15240"/>
                </a:lnTo>
                <a:lnTo>
                  <a:pt x="0" y="19812"/>
                </a:lnTo>
                <a:lnTo>
                  <a:pt x="0" y="28955"/>
                </a:lnTo>
                <a:lnTo>
                  <a:pt x="1524" y="32003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88819" y="2639567"/>
            <a:ext cx="137159" cy="160020"/>
          </a:xfrm>
          <a:custGeom>
            <a:avLst/>
            <a:gdLst/>
            <a:ahLst/>
            <a:cxnLst/>
            <a:rect l="l" t="t" r="r" b="b"/>
            <a:pathLst>
              <a:path w="137159" h="160020">
                <a:moveTo>
                  <a:pt x="62483" y="38100"/>
                </a:moveTo>
                <a:lnTo>
                  <a:pt x="67056" y="36575"/>
                </a:lnTo>
                <a:lnTo>
                  <a:pt x="80771" y="36575"/>
                </a:lnTo>
                <a:lnTo>
                  <a:pt x="83819" y="38100"/>
                </a:lnTo>
                <a:lnTo>
                  <a:pt x="86868" y="39624"/>
                </a:lnTo>
                <a:lnTo>
                  <a:pt x="88392" y="42672"/>
                </a:lnTo>
                <a:lnTo>
                  <a:pt x="91439" y="44196"/>
                </a:lnTo>
                <a:lnTo>
                  <a:pt x="92963" y="47244"/>
                </a:lnTo>
                <a:lnTo>
                  <a:pt x="94487" y="51816"/>
                </a:lnTo>
                <a:lnTo>
                  <a:pt x="94487" y="54864"/>
                </a:lnTo>
                <a:lnTo>
                  <a:pt x="96012" y="59436"/>
                </a:lnTo>
                <a:lnTo>
                  <a:pt x="96012" y="153924"/>
                </a:lnTo>
                <a:lnTo>
                  <a:pt x="97536" y="155448"/>
                </a:lnTo>
                <a:lnTo>
                  <a:pt x="99059" y="158496"/>
                </a:lnTo>
                <a:lnTo>
                  <a:pt x="102107" y="158496"/>
                </a:lnTo>
                <a:lnTo>
                  <a:pt x="105156" y="160020"/>
                </a:lnTo>
                <a:lnTo>
                  <a:pt x="129539" y="160020"/>
                </a:lnTo>
                <a:lnTo>
                  <a:pt x="132587" y="158496"/>
                </a:lnTo>
                <a:lnTo>
                  <a:pt x="135636" y="156972"/>
                </a:lnTo>
                <a:lnTo>
                  <a:pt x="137159" y="153924"/>
                </a:lnTo>
                <a:lnTo>
                  <a:pt x="137156" y="63285"/>
                </a:lnTo>
                <a:lnTo>
                  <a:pt x="136161" y="50136"/>
                </a:lnTo>
                <a:lnTo>
                  <a:pt x="134112" y="38100"/>
                </a:lnTo>
                <a:lnTo>
                  <a:pt x="132587" y="30479"/>
                </a:lnTo>
                <a:lnTo>
                  <a:pt x="129539" y="24384"/>
                </a:lnTo>
                <a:lnTo>
                  <a:pt x="124968" y="18288"/>
                </a:lnTo>
                <a:lnTo>
                  <a:pt x="121919" y="12192"/>
                </a:lnTo>
                <a:lnTo>
                  <a:pt x="115824" y="9144"/>
                </a:lnTo>
                <a:lnTo>
                  <a:pt x="109727" y="4572"/>
                </a:lnTo>
                <a:lnTo>
                  <a:pt x="108938" y="4261"/>
                </a:lnTo>
                <a:lnTo>
                  <a:pt x="97481" y="1065"/>
                </a:lnTo>
                <a:lnTo>
                  <a:pt x="83819" y="0"/>
                </a:lnTo>
                <a:lnTo>
                  <a:pt x="83688" y="0"/>
                </a:lnTo>
                <a:lnTo>
                  <a:pt x="71555" y="2118"/>
                </a:lnTo>
                <a:lnTo>
                  <a:pt x="59436" y="7620"/>
                </a:lnTo>
                <a:lnTo>
                  <a:pt x="54983" y="9503"/>
                </a:lnTo>
                <a:lnTo>
                  <a:pt x="44687" y="16713"/>
                </a:lnTo>
                <a:lnTo>
                  <a:pt x="35051" y="25908"/>
                </a:lnTo>
                <a:lnTo>
                  <a:pt x="35051" y="9144"/>
                </a:lnTo>
                <a:lnTo>
                  <a:pt x="33527" y="6096"/>
                </a:lnTo>
                <a:lnTo>
                  <a:pt x="30480" y="4572"/>
                </a:lnTo>
                <a:lnTo>
                  <a:pt x="27431" y="4572"/>
                </a:lnTo>
                <a:lnTo>
                  <a:pt x="25907" y="3048"/>
                </a:lnTo>
                <a:lnTo>
                  <a:pt x="9143" y="3048"/>
                </a:lnTo>
                <a:lnTo>
                  <a:pt x="6095" y="4572"/>
                </a:lnTo>
                <a:lnTo>
                  <a:pt x="3048" y="4572"/>
                </a:lnTo>
                <a:lnTo>
                  <a:pt x="0" y="6096"/>
                </a:lnTo>
                <a:lnTo>
                  <a:pt x="0" y="153924"/>
                </a:lnTo>
                <a:lnTo>
                  <a:pt x="1524" y="156972"/>
                </a:lnTo>
                <a:lnTo>
                  <a:pt x="4571" y="158496"/>
                </a:lnTo>
                <a:lnTo>
                  <a:pt x="7619" y="160020"/>
                </a:lnTo>
                <a:lnTo>
                  <a:pt x="32003" y="160020"/>
                </a:lnTo>
                <a:lnTo>
                  <a:pt x="35051" y="158496"/>
                </a:lnTo>
                <a:lnTo>
                  <a:pt x="36575" y="158496"/>
                </a:lnTo>
                <a:lnTo>
                  <a:pt x="39624" y="156972"/>
                </a:lnTo>
                <a:lnTo>
                  <a:pt x="41148" y="153924"/>
                </a:lnTo>
                <a:lnTo>
                  <a:pt x="41148" y="57912"/>
                </a:lnTo>
                <a:lnTo>
                  <a:pt x="45719" y="50292"/>
                </a:lnTo>
                <a:lnTo>
                  <a:pt x="51815" y="45720"/>
                </a:lnTo>
                <a:lnTo>
                  <a:pt x="56387" y="41148"/>
                </a:lnTo>
                <a:lnTo>
                  <a:pt x="62483" y="38100"/>
                </a:lnTo>
                <a:close/>
              </a:path>
            </a:pathLst>
          </a:custGeom>
          <a:solidFill>
            <a:srgbClr val="F6CA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61287" y="2574035"/>
            <a:ext cx="1060703" cy="234696"/>
          </a:xfrm>
          <a:custGeom>
            <a:avLst/>
            <a:gdLst/>
            <a:ahLst/>
            <a:cxnLst/>
            <a:rect l="l" t="t" r="r" b="b"/>
            <a:pathLst>
              <a:path w="1060703" h="234696">
                <a:moveTo>
                  <a:pt x="547115" y="219455"/>
                </a:moveTo>
                <a:lnTo>
                  <a:pt x="547115" y="230124"/>
                </a:lnTo>
                <a:lnTo>
                  <a:pt x="550163" y="228600"/>
                </a:lnTo>
                <a:lnTo>
                  <a:pt x="547115" y="219455"/>
                </a:lnTo>
                <a:close/>
              </a:path>
              <a:path w="1060703" h="234696">
                <a:moveTo>
                  <a:pt x="461771" y="97535"/>
                </a:moveTo>
                <a:lnTo>
                  <a:pt x="472439" y="102107"/>
                </a:lnTo>
                <a:lnTo>
                  <a:pt x="483107" y="97535"/>
                </a:lnTo>
                <a:lnTo>
                  <a:pt x="461771" y="97535"/>
                </a:lnTo>
                <a:close/>
              </a:path>
              <a:path w="1060703" h="234696">
                <a:moveTo>
                  <a:pt x="96012" y="94487"/>
                </a:moveTo>
                <a:lnTo>
                  <a:pt x="94487" y="102107"/>
                </a:lnTo>
                <a:lnTo>
                  <a:pt x="94487" y="100583"/>
                </a:lnTo>
                <a:lnTo>
                  <a:pt x="89915" y="105155"/>
                </a:lnTo>
                <a:lnTo>
                  <a:pt x="91440" y="105155"/>
                </a:lnTo>
                <a:lnTo>
                  <a:pt x="86868" y="109727"/>
                </a:lnTo>
                <a:lnTo>
                  <a:pt x="86868" y="108203"/>
                </a:lnTo>
                <a:lnTo>
                  <a:pt x="80772" y="111251"/>
                </a:lnTo>
                <a:lnTo>
                  <a:pt x="82296" y="111251"/>
                </a:lnTo>
                <a:lnTo>
                  <a:pt x="74675" y="112775"/>
                </a:lnTo>
                <a:lnTo>
                  <a:pt x="76200" y="112775"/>
                </a:lnTo>
                <a:lnTo>
                  <a:pt x="67056" y="114300"/>
                </a:lnTo>
                <a:lnTo>
                  <a:pt x="53340" y="114299"/>
                </a:lnTo>
                <a:lnTo>
                  <a:pt x="53340" y="118872"/>
                </a:lnTo>
                <a:lnTo>
                  <a:pt x="67056" y="124968"/>
                </a:lnTo>
                <a:lnTo>
                  <a:pt x="77723" y="124968"/>
                </a:lnTo>
                <a:lnTo>
                  <a:pt x="85343" y="121920"/>
                </a:lnTo>
                <a:lnTo>
                  <a:pt x="92963" y="118872"/>
                </a:lnTo>
                <a:lnTo>
                  <a:pt x="99059" y="112775"/>
                </a:lnTo>
                <a:lnTo>
                  <a:pt x="97535" y="89916"/>
                </a:lnTo>
                <a:lnTo>
                  <a:pt x="97535" y="88392"/>
                </a:lnTo>
                <a:lnTo>
                  <a:pt x="96012" y="96011"/>
                </a:lnTo>
                <a:lnTo>
                  <a:pt x="96012" y="94487"/>
                </a:lnTo>
                <a:close/>
              </a:path>
              <a:path w="1060703" h="234696">
                <a:moveTo>
                  <a:pt x="185928" y="220979"/>
                </a:moveTo>
                <a:lnTo>
                  <a:pt x="185928" y="230124"/>
                </a:lnTo>
                <a:lnTo>
                  <a:pt x="188975" y="230124"/>
                </a:lnTo>
                <a:lnTo>
                  <a:pt x="185928" y="220979"/>
                </a:lnTo>
                <a:close/>
              </a:path>
              <a:path w="1060703" h="234696">
                <a:moveTo>
                  <a:pt x="213359" y="220979"/>
                </a:moveTo>
                <a:lnTo>
                  <a:pt x="214884" y="230124"/>
                </a:lnTo>
                <a:lnTo>
                  <a:pt x="217931" y="230124"/>
                </a:lnTo>
                <a:lnTo>
                  <a:pt x="220979" y="228600"/>
                </a:lnTo>
                <a:lnTo>
                  <a:pt x="224028" y="225551"/>
                </a:lnTo>
                <a:lnTo>
                  <a:pt x="225551" y="220979"/>
                </a:lnTo>
                <a:lnTo>
                  <a:pt x="225551" y="129540"/>
                </a:lnTo>
                <a:lnTo>
                  <a:pt x="228600" y="109727"/>
                </a:lnTo>
                <a:lnTo>
                  <a:pt x="224028" y="114300"/>
                </a:lnTo>
                <a:lnTo>
                  <a:pt x="219456" y="120396"/>
                </a:lnTo>
                <a:lnTo>
                  <a:pt x="216407" y="217931"/>
                </a:lnTo>
                <a:lnTo>
                  <a:pt x="214884" y="219455"/>
                </a:lnTo>
                <a:lnTo>
                  <a:pt x="213359" y="220979"/>
                </a:lnTo>
                <a:close/>
              </a:path>
              <a:path w="1060703" h="234696">
                <a:moveTo>
                  <a:pt x="243840" y="111251"/>
                </a:moveTo>
                <a:lnTo>
                  <a:pt x="242315" y="112775"/>
                </a:lnTo>
                <a:lnTo>
                  <a:pt x="243840" y="111251"/>
                </a:lnTo>
                <a:close/>
              </a:path>
              <a:path w="1060703" h="234696">
                <a:moveTo>
                  <a:pt x="248412" y="71627"/>
                </a:moveTo>
                <a:lnTo>
                  <a:pt x="245363" y="73151"/>
                </a:lnTo>
                <a:lnTo>
                  <a:pt x="249935" y="71627"/>
                </a:lnTo>
                <a:lnTo>
                  <a:pt x="248412" y="71627"/>
                </a:lnTo>
                <a:close/>
              </a:path>
              <a:path w="1060703" h="234696">
                <a:moveTo>
                  <a:pt x="246887" y="109727"/>
                </a:moveTo>
                <a:lnTo>
                  <a:pt x="249935" y="99059"/>
                </a:lnTo>
                <a:lnTo>
                  <a:pt x="245363" y="99059"/>
                </a:lnTo>
                <a:lnTo>
                  <a:pt x="246887" y="109727"/>
                </a:lnTo>
                <a:close/>
              </a:path>
              <a:path w="1060703" h="234696">
                <a:moveTo>
                  <a:pt x="208787" y="74675"/>
                </a:moveTo>
                <a:lnTo>
                  <a:pt x="207263" y="74675"/>
                </a:lnTo>
                <a:lnTo>
                  <a:pt x="208788" y="75437"/>
                </a:lnTo>
                <a:lnTo>
                  <a:pt x="208787" y="74675"/>
                </a:lnTo>
                <a:close/>
              </a:path>
              <a:path w="1060703" h="234696">
                <a:moveTo>
                  <a:pt x="344423" y="73151"/>
                </a:moveTo>
                <a:lnTo>
                  <a:pt x="353567" y="71627"/>
                </a:lnTo>
                <a:lnTo>
                  <a:pt x="362711" y="60959"/>
                </a:lnTo>
                <a:lnTo>
                  <a:pt x="352043" y="60959"/>
                </a:lnTo>
                <a:lnTo>
                  <a:pt x="342899" y="62483"/>
                </a:lnTo>
                <a:lnTo>
                  <a:pt x="333755" y="64007"/>
                </a:lnTo>
                <a:lnTo>
                  <a:pt x="326135" y="67055"/>
                </a:lnTo>
                <a:lnTo>
                  <a:pt x="318515" y="70103"/>
                </a:lnTo>
                <a:lnTo>
                  <a:pt x="310895" y="74675"/>
                </a:lnTo>
                <a:lnTo>
                  <a:pt x="304799" y="79248"/>
                </a:lnTo>
                <a:lnTo>
                  <a:pt x="298703" y="85344"/>
                </a:lnTo>
                <a:lnTo>
                  <a:pt x="294131" y="91440"/>
                </a:lnTo>
                <a:lnTo>
                  <a:pt x="289559" y="97535"/>
                </a:lnTo>
                <a:lnTo>
                  <a:pt x="286511" y="105155"/>
                </a:lnTo>
                <a:lnTo>
                  <a:pt x="283463" y="112775"/>
                </a:lnTo>
                <a:lnTo>
                  <a:pt x="280415" y="121920"/>
                </a:lnTo>
                <a:lnTo>
                  <a:pt x="278891" y="129540"/>
                </a:lnTo>
                <a:lnTo>
                  <a:pt x="278891" y="167640"/>
                </a:lnTo>
                <a:lnTo>
                  <a:pt x="280415" y="176783"/>
                </a:lnTo>
                <a:lnTo>
                  <a:pt x="283463" y="184403"/>
                </a:lnTo>
                <a:lnTo>
                  <a:pt x="284987" y="192024"/>
                </a:lnTo>
                <a:lnTo>
                  <a:pt x="289559" y="199644"/>
                </a:lnTo>
                <a:lnTo>
                  <a:pt x="289559" y="140207"/>
                </a:lnTo>
                <a:lnTo>
                  <a:pt x="291083" y="131064"/>
                </a:lnTo>
                <a:lnTo>
                  <a:pt x="291083" y="132587"/>
                </a:lnTo>
                <a:lnTo>
                  <a:pt x="292607" y="123444"/>
                </a:lnTo>
                <a:lnTo>
                  <a:pt x="291083" y="124968"/>
                </a:lnTo>
                <a:lnTo>
                  <a:pt x="294131" y="115824"/>
                </a:lnTo>
                <a:lnTo>
                  <a:pt x="294131" y="117348"/>
                </a:lnTo>
                <a:lnTo>
                  <a:pt x="297179" y="109727"/>
                </a:lnTo>
                <a:lnTo>
                  <a:pt x="295655" y="109727"/>
                </a:lnTo>
                <a:lnTo>
                  <a:pt x="300227" y="103631"/>
                </a:lnTo>
                <a:lnTo>
                  <a:pt x="298703" y="103631"/>
                </a:lnTo>
                <a:lnTo>
                  <a:pt x="303275" y="97535"/>
                </a:lnTo>
                <a:lnTo>
                  <a:pt x="307847" y="92964"/>
                </a:lnTo>
                <a:lnTo>
                  <a:pt x="312419" y="88392"/>
                </a:lnTo>
                <a:lnTo>
                  <a:pt x="318515" y="83820"/>
                </a:lnTo>
                <a:lnTo>
                  <a:pt x="316991" y="83820"/>
                </a:lnTo>
                <a:lnTo>
                  <a:pt x="323087" y="80772"/>
                </a:lnTo>
                <a:lnTo>
                  <a:pt x="330707" y="77724"/>
                </a:lnTo>
                <a:lnTo>
                  <a:pt x="329183" y="77724"/>
                </a:lnTo>
                <a:lnTo>
                  <a:pt x="336803" y="74675"/>
                </a:lnTo>
                <a:lnTo>
                  <a:pt x="345947" y="73151"/>
                </a:lnTo>
                <a:lnTo>
                  <a:pt x="344423" y="73151"/>
                </a:lnTo>
                <a:close/>
              </a:path>
              <a:path w="1060703" h="234696">
                <a:moveTo>
                  <a:pt x="368807" y="222503"/>
                </a:moveTo>
                <a:lnTo>
                  <a:pt x="368807" y="233172"/>
                </a:lnTo>
                <a:lnTo>
                  <a:pt x="377951" y="233172"/>
                </a:lnTo>
                <a:lnTo>
                  <a:pt x="368807" y="222503"/>
                </a:lnTo>
                <a:close/>
              </a:path>
              <a:path w="1060703" h="234696">
                <a:moveTo>
                  <a:pt x="659891" y="222503"/>
                </a:moveTo>
                <a:lnTo>
                  <a:pt x="659891" y="233172"/>
                </a:lnTo>
                <a:lnTo>
                  <a:pt x="670559" y="233172"/>
                </a:lnTo>
                <a:lnTo>
                  <a:pt x="659891" y="222503"/>
                </a:lnTo>
                <a:close/>
              </a:path>
              <a:path w="1060703" h="234696">
                <a:moveTo>
                  <a:pt x="701039" y="210311"/>
                </a:moveTo>
                <a:lnTo>
                  <a:pt x="699515" y="213359"/>
                </a:lnTo>
                <a:lnTo>
                  <a:pt x="701039" y="211835"/>
                </a:lnTo>
                <a:lnTo>
                  <a:pt x="701039" y="210311"/>
                </a:lnTo>
                <a:close/>
              </a:path>
              <a:path w="1060703" h="234696">
                <a:moveTo>
                  <a:pt x="652271" y="202692"/>
                </a:moveTo>
                <a:lnTo>
                  <a:pt x="643127" y="192024"/>
                </a:lnTo>
                <a:lnTo>
                  <a:pt x="641603" y="202692"/>
                </a:lnTo>
                <a:lnTo>
                  <a:pt x="652271" y="202692"/>
                </a:lnTo>
                <a:close/>
              </a:path>
              <a:path w="1060703" h="234696">
                <a:moveTo>
                  <a:pt x="963167" y="230124"/>
                </a:moveTo>
                <a:lnTo>
                  <a:pt x="958595" y="220979"/>
                </a:lnTo>
                <a:lnTo>
                  <a:pt x="958595" y="230124"/>
                </a:lnTo>
                <a:lnTo>
                  <a:pt x="963167" y="230124"/>
                </a:lnTo>
                <a:close/>
              </a:path>
              <a:path w="1060703" h="234696">
                <a:moveTo>
                  <a:pt x="957071" y="80772"/>
                </a:moveTo>
                <a:lnTo>
                  <a:pt x="958595" y="115824"/>
                </a:lnTo>
                <a:lnTo>
                  <a:pt x="963167" y="91440"/>
                </a:lnTo>
                <a:lnTo>
                  <a:pt x="957071" y="80772"/>
                </a:lnTo>
                <a:close/>
              </a:path>
              <a:path w="1060703" h="234696">
                <a:moveTo>
                  <a:pt x="833627" y="220979"/>
                </a:moveTo>
                <a:lnTo>
                  <a:pt x="833627" y="230124"/>
                </a:lnTo>
                <a:lnTo>
                  <a:pt x="836675" y="230124"/>
                </a:lnTo>
                <a:lnTo>
                  <a:pt x="833627" y="220979"/>
                </a:lnTo>
                <a:close/>
              </a:path>
              <a:path w="1060703" h="234696">
                <a:moveTo>
                  <a:pt x="896111" y="106679"/>
                </a:moveTo>
                <a:lnTo>
                  <a:pt x="900683" y="96011"/>
                </a:lnTo>
                <a:lnTo>
                  <a:pt x="894587" y="96011"/>
                </a:lnTo>
                <a:lnTo>
                  <a:pt x="896111" y="106679"/>
                </a:lnTo>
                <a:close/>
              </a:path>
              <a:path w="1060703" h="234696">
                <a:moveTo>
                  <a:pt x="856487" y="74675"/>
                </a:moveTo>
                <a:lnTo>
                  <a:pt x="854963" y="74675"/>
                </a:lnTo>
                <a:lnTo>
                  <a:pt x="856487" y="75437"/>
                </a:lnTo>
                <a:lnTo>
                  <a:pt x="856487" y="74675"/>
                </a:lnTo>
                <a:close/>
              </a:path>
              <a:path w="1060703" h="234696">
                <a:moveTo>
                  <a:pt x="780796" y="75691"/>
                </a:moveTo>
                <a:lnTo>
                  <a:pt x="780287" y="74675"/>
                </a:lnTo>
                <a:lnTo>
                  <a:pt x="778763" y="74675"/>
                </a:lnTo>
                <a:lnTo>
                  <a:pt x="780796" y="75691"/>
                </a:lnTo>
                <a:close/>
              </a:path>
              <a:path w="1060703" h="234696">
                <a:moveTo>
                  <a:pt x="752855" y="220979"/>
                </a:moveTo>
                <a:lnTo>
                  <a:pt x="752855" y="230124"/>
                </a:lnTo>
                <a:lnTo>
                  <a:pt x="755903" y="230124"/>
                </a:lnTo>
                <a:lnTo>
                  <a:pt x="752855" y="220979"/>
                </a:lnTo>
                <a:close/>
              </a:path>
              <a:path w="1060703" h="234696">
                <a:moveTo>
                  <a:pt x="1045463" y="80772"/>
                </a:moveTo>
                <a:lnTo>
                  <a:pt x="1046987" y="82296"/>
                </a:lnTo>
                <a:lnTo>
                  <a:pt x="1048511" y="83820"/>
                </a:lnTo>
                <a:lnTo>
                  <a:pt x="1046987" y="83820"/>
                </a:lnTo>
                <a:lnTo>
                  <a:pt x="1048511" y="86868"/>
                </a:lnTo>
                <a:lnTo>
                  <a:pt x="1050035" y="91440"/>
                </a:lnTo>
                <a:lnTo>
                  <a:pt x="1050035" y="102107"/>
                </a:lnTo>
                <a:lnTo>
                  <a:pt x="1048511" y="108203"/>
                </a:lnTo>
                <a:lnTo>
                  <a:pt x="1048511" y="109727"/>
                </a:lnTo>
                <a:lnTo>
                  <a:pt x="1050035" y="123444"/>
                </a:lnTo>
                <a:lnTo>
                  <a:pt x="1054607" y="120396"/>
                </a:lnTo>
                <a:lnTo>
                  <a:pt x="1050035" y="103631"/>
                </a:lnTo>
                <a:lnTo>
                  <a:pt x="1054607" y="120396"/>
                </a:lnTo>
                <a:lnTo>
                  <a:pt x="1057655" y="115824"/>
                </a:lnTo>
                <a:lnTo>
                  <a:pt x="1059179" y="109727"/>
                </a:lnTo>
                <a:lnTo>
                  <a:pt x="1060703" y="103631"/>
                </a:lnTo>
                <a:lnTo>
                  <a:pt x="1060703" y="89916"/>
                </a:lnTo>
                <a:lnTo>
                  <a:pt x="1059179" y="83820"/>
                </a:lnTo>
                <a:lnTo>
                  <a:pt x="1057655" y="79248"/>
                </a:lnTo>
                <a:lnTo>
                  <a:pt x="1054607" y="74675"/>
                </a:lnTo>
                <a:lnTo>
                  <a:pt x="1050035" y="70103"/>
                </a:lnTo>
                <a:lnTo>
                  <a:pt x="1045463" y="68579"/>
                </a:lnTo>
                <a:lnTo>
                  <a:pt x="1043939" y="79248"/>
                </a:lnTo>
                <a:lnTo>
                  <a:pt x="1045463" y="68579"/>
                </a:lnTo>
                <a:lnTo>
                  <a:pt x="1039367" y="67055"/>
                </a:lnTo>
                <a:lnTo>
                  <a:pt x="1025651" y="67055"/>
                </a:lnTo>
                <a:lnTo>
                  <a:pt x="1021079" y="79248"/>
                </a:lnTo>
                <a:lnTo>
                  <a:pt x="1019555" y="80772"/>
                </a:lnTo>
                <a:lnTo>
                  <a:pt x="1024127" y="79248"/>
                </a:lnTo>
                <a:lnTo>
                  <a:pt x="1022603" y="79248"/>
                </a:lnTo>
                <a:lnTo>
                  <a:pt x="1027175" y="77724"/>
                </a:lnTo>
                <a:lnTo>
                  <a:pt x="1037843" y="77724"/>
                </a:lnTo>
                <a:lnTo>
                  <a:pt x="1042415" y="79248"/>
                </a:lnTo>
                <a:lnTo>
                  <a:pt x="1040891" y="79248"/>
                </a:lnTo>
                <a:lnTo>
                  <a:pt x="1045463" y="80772"/>
                </a:lnTo>
                <a:close/>
              </a:path>
              <a:path w="1060703" h="234696">
                <a:moveTo>
                  <a:pt x="659891" y="91440"/>
                </a:moveTo>
                <a:lnTo>
                  <a:pt x="658367" y="103631"/>
                </a:lnTo>
                <a:lnTo>
                  <a:pt x="659891" y="105155"/>
                </a:lnTo>
                <a:lnTo>
                  <a:pt x="659891" y="91440"/>
                </a:lnTo>
                <a:close/>
              </a:path>
              <a:path w="1060703" h="234696">
                <a:moveTo>
                  <a:pt x="330707" y="147827"/>
                </a:moveTo>
                <a:lnTo>
                  <a:pt x="327659" y="184403"/>
                </a:lnTo>
                <a:lnTo>
                  <a:pt x="333755" y="192024"/>
                </a:lnTo>
                <a:lnTo>
                  <a:pt x="330707" y="147827"/>
                </a:lnTo>
                <a:close/>
              </a:path>
              <a:path w="1060703" h="234696">
                <a:moveTo>
                  <a:pt x="388619" y="102107"/>
                </a:moveTo>
                <a:lnTo>
                  <a:pt x="390143" y="137159"/>
                </a:lnTo>
                <a:lnTo>
                  <a:pt x="393191" y="109727"/>
                </a:lnTo>
                <a:lnTo>
                  <a:pt x="388619" y="102107"/>
                </a:lnTo>
                <a:close/>
              </a:path>
              <a:path w="1060703" h="234696">
                <a:moveTo>
                  <a:pt x="374903" y="187451"/>
                </a:moveTo>
                <a:lnTo>
                  <a:pt x="367283" y="190500"/>
                </a:lnTo>
                <a:lnTo>
                  <a:pt x="368807" y="188975"/>
                </a:lnTo>
                <a:lnTo>
                  <a:pt x="361187" y="190500"/>
                </a:lnTo>
                <a:lnTo>
                  <a:pt x="370331" y="201168"/>
                </a:lnTo>
                <a:lnTo>
                  <a:pt x="379475" y="198120"/>
                </a:lnTo>
                <a:lnTo>
                  <a:pt x="385571" y="193548"/>
                </a:lnTo>
                <a:lnTo>
                  <a:pt x="391667" y="185927"/>
                </a:lnTo>
                <a:lnTo>
                  <a:pt x="390143" y="158496"/>
                </a:lnTo>
                <a:lnTo>
                  <a:pt x="391667" y="185927"/>
                </a:lnTo>
                <a:lnTo>
                  <a:pt x="396239" y="178307"/>
                </a:lnTo>
                <a:lnTo>
                  <a:pt x="399287" y="169164"/>
                </a:lnTo>
                <a:lnTo>
                  <a:pt x="400811" y="158496"/>
                </a:lnTo>
                <a:lnTo>
                  <a:pt x="402335" y="147827"/>
                </a:lnTo>
                <a:lnTo>
                  <a:pt x="400811" y="137159"/>
                </a:lnTo>
                <a:lnTo>
                  <a:pt x="399287" y="126492"/>
                </a:lnTo>
                <a:lnTo>
                  <a:pt x="397763" y="117348"/>
                </a:lnTo>
                <a:lnTo>
                  <a:pt x="393191" y="109727"/>
                </a:lnTo>
                <a:lnTo>
                  <a:pt x="390143" y="137159"/>
                </a:lnTo>
                <a:lnTo>
                  <a:pt x="388619" y="102107"/>
                </a:lnTo>
                <a:lnTo>
                  <a:pt x="388619" y="129540"/>
                </a:lnTo>
                <a:lnTo>
                  <a:pt x="388619" y="128016"/>
                </a:lnTo>
                <a:lnTo>
                  <a:pt x="390143" y="138683"/>
                </a:lnTo>
                <a:lnTo>
                  <a:pt x="390143" y="156972"/>
                </a:lnTo>
                <a:lnTo>
                  <a:pt x="388619" y="167640"/>
                </a:lnTo>
                <a:lnTo>
                  <a:pt x="388619" y="166116"/>
                </a:lnTo>
                <a:lnTo>
                  <a:pt x="385571" y="173735"/>
                </a:lnTo>
                <a:lnTo>
                  <a:pt x="387095" y="173735"/>
                </a:lnTo>
                <a:lnTo>
                  <a:pt x="382523" y="179831"/>
                </a:lnTo>
                <a:lnTo>
                  <a:pt x="384047" y="179831"/>
                </a:lnTo>
                <a:lnTo>
                  <a:pt x="377951" y="184403"/>
                </a:lnTo>
                <a:lnTo>
                  <a:pt x="379475" y="184403"/>
                </a:lnTo>
                <a:lnTo>
                  <a:pt x="373379" y="187451"/>
                </a:lnTo>
                <a:lnTo>
                  <a:pt x="374903" y="187451"/>
                </a:lnTo>
                <a:close/>
              </a:path>
              <a:path w="1060703" h="234696">
                <a:moveTo>
                  <a:pt x="380999" y="97535"/>
                </a:moveTo>
                <a:lnTo>
                  <a:pt x="379475" y="109727"/>
                </a:lnTo>
                <a:lnTo>
                  <a:pt x="380999" y="111251"/>
                </a:lnTo>
                <a:lnTo>
                  <a:pt x="380999" y="97535"/>
                </a:lnTo>
                <a:close/>
              </a:path>
              <a:path w="1060703" h="234696">
                <a:moveTo>
                  <a:pt x="329183" y="108203"/>
                </a:moveTo>
                <a:lnTo>
                  <a:pt x="330707" y="146303"/>
                </a:lnTo>
                <a:lnTo>
                  <a:pt x="335279" y="102107"/>
                </a:lnTo>
                <a:lnTo>
                  <a:pt x="329183" y="108203"/>
                </a:lnTo>
                <a:close/>
              </a:path>
              <a:path w="1060703" h="234696">
                <a:moveTo>
                  <a:pt x="1042415" y="220979"/>
                </a:moveTo>
                <a:lnTo>
                  <a:pt x="1045463" y="219455"/>
                </a:lnTo>
                <a:lnTo>
                  <a:pt x="1040891" y="220979"/>
                </a:lnTo>
                <a:lnTo>
                  <a:pt x="1042415" y="220979"/>
                </a:lnTo>
                <a:close/>
              </a:path>
              <a:path w="1060703" h="234696">
                <a:moveTo>
                  <a:pt x="1050035" y="228600"/>
                </a:moveTo>
                <a:lnTo>
                  <a:pt x="1054607" y="225551"/>
                </a:lnTo>
                <a:lnTo>
                  <a:pt x="1057655" y="220979"/>
                </a:lnTo>
                <a:lnTo>
                  <a:pt x="1059179" y="214883"/>
                </a:lnTo>
                <a:lnTo>
                  <a:pt x="1060703" y="208787"/>
                </a:lnTo>
                <a:lnTo>
                  <a:pt x="1060703" y="195072"/>
                </a:lnTo>
                <a:lnTo>
                  <a:pt x="1059179" y="188975"/>
                </a:lnTo>
                <a:lnTo>
                  <a:pt x="1057655" y="184403"/>
                </a:lnTo>
                <a:lnTo>
                  <a:pt x="1054607" y="179831"/>
                </a:lnTo>
                <a:lnTo>
                  <a:pt x="1050035" y="176783"/>
                </a:lnTo>
                <a:lnTo>
                  <a:pt x="1046987" y="187451"/>
                </a:lnTo>
                <a:lnTo>
                  <a:pt x="1045463" y="185927"/>
                </a:lnTo>
                <a:lnTo>
                  <a:pt x="1043939" y="185927"/>
                </a:lnTo>
                <a:lnTo>
                  <a:pt x="1046225" y="187070"/>
                </a:lnTo>
                <a:lnTo>
                  <a:pt x="1048511" y="190500"/>
                </a:lnTo>
                <a:lnTo>
                  <a:pt x="1046987" y="188975"/>
                </a:lnTo>
                <a:lnTo>
                  <a:pt x="1048511" y="193548"/>
                </a:lnTo>
                <a:lnTo>
                  <a:pt x="1048511" y="192024"/>
                </a:lnTo>
                <a:lnTo>
                  <a:pt x="1050035" y="196596"/>
                </a:lnTo>
                <a:lnTo>
                  <a:pt x="1050035" y="207264"/>
                </a:lnTo>
                <a:lnTo>
                  <a:pt x="1048511" y="213359"/>
                </a:lnTo>
                <a:lnTo>
                  <a:pt x="1048511" y="211835"/>
                </a:lnTo>
                <a:lnTo>
                  <a:pt x="1046987" y="216407"/>
                </a:lnTo>
                <a:lnTo>
                  <a:pt x="1048511" y="214883"/>
                </a:lnTo>
                <a:lnTo>
                  <a:pt x="1050035" y="228600"/>
                </a:lnTo>
                <a:lnTo>
                  <a:pt x="1050035" y="208787"/>
                </a:lnTo>
                <a:lnTo>
                  <a:pt x="1050035" y="228600"/>
                </a:lnTo>
                <a:close/>
              </a:path>
              <a:path w="1060703" h="234696">
                <a:moveTo>
                  <a:pt x="1046987" y="187451"/>
                </a:moveTo>
                <a:lnTo>
                  <a:pt x="1050035" y="176783"/>
                </a:lnTo>
                <a:lnTo>
                  <a:pt x="1043939" y="173735"/>
                </a:lnTo>
                <a:lnTo>
                  <a:pt x="1039367" y="172211"/>
                </a:lnTo>
                <a:lnTo>
                  <a:pt x="1025651" y="172211"/>
                </a:lnTo>
                <a:lnTo>
                  <a:pt x="1019555" y="173735"/>
                </a:lnTo>
                <a:lnTo>
                  <a:pt x="1018031" y="187451"/>
                </a:lnTo>
                <a:lnTo>
                  <a:pt x="1016507" y="188975"/>
                </a:lnTo>
                <a:lnTo>
                  <a:pt x="1016507" y="192024"/>
                </a:lnTo>
                <a:lnTo>
                  <a:pt x="1016507" y="190500"/>
                </a:lnTo>
                <a:lnTo>
                  <a:pt x="1018793" y="187070"/>
                </a:lnTo>
                <a:lnTo>
                  <a:pt x="1021079" y="185927"/>
                </a:lnTo>
                <a:lnTo>
                  <a:pt x="1019555" y="185927"/>
                </a:lnTo>
                <a:lnTo>
                  <a:pt x="1022603" y="184403"/>
                </a:lnTo>
                <a:lnTo>
                  <a:pt x="1040891" y="184403"/>
                </a:lnTo>
                <a:lnTo>
                  <a:pt x="1045463" y="185927"/>
                </a:lnTo>
                <a:lnTo>
                  <a:pt x="1042415" y="184403"/>
                </a:lnTo>
                <a:lnTo>
                  <a:pt x="1045463" y="185927"/>
                </a:lnTo>
                <a:lnTo>
                  <a:pt x="1046987" y="187451"/>
                </a:lnTo>
                <a:close/>
              </a:path>
              <a:path w="1060703" h="234696">
                <a:moveTo>
                  <a:pt x="1004315" y="202692"/>
                </a:moveTo>
                <a:lnTo>
                  <a:pt x="1004315" y="208787"/>
                </a:lnTo>
                <a:lnTo>
                  <a:pt x="1005839" y="214883"/>
                </a:lnTo>
                <a:lnTo>
                  <a:pt x="1007363" y="220979"/>
                </a:lnTo>
                <a:lnTo>
                  <a:pt x="1010411" y="225551"/>
                </a:lnTo>
                <a:lnTo>
                  <a:pt x="1014983" y="228600"/>
                </a:lnTo>
                <a:lnTo>
                  <a:pt x="1019555" y="231648"/>
                </a:lnTo>
                <a:lnTo>
                  <a:pt x="1016507" y="216407"/>
                </a:lnTo>
                <a:lnTo>
                  <a:pt x="1016507" y="213359"/>
                </a:lnTo>
                <a:lnTo>
                  <a:pt x="1014983" y="208787"/>
                </a:lnTo>
                <a:lnTo>
                  <a:pt x="1014983" y="196596"/>
                </a:lnTo>
                <a:lnTo>
                  <a:pt x="1016507" y="192024"/>
                </a:lnTo>
                <a:lnTo>
                  <a:pt x="1016507" y="188975"/>
                </a:lnTo>
                <a:lnTo>
                  <a:pt x="1018031" y="187451"/>
                </a:lnTo>
                <a:lnTo>
                  <a:pt x="1019555" y="173735"/>
                </a:lnTo>
                <a:lnTo>
                  <a:pt x="1014983" y="176783"/>
                </a:lnTo>
                <a:lnTo>
                  <a:pt x="1010411" y="179831"/>
                </a:lnTo>
                <a:lnTo>
                  <a:pt x="1007363" y="184403"/>
                </a:lnTo>
                <a:lnTo>
                  <a:pt x="1005839" y="190500"/>
                </a:lnTo>
                <a:lnTo>
                  <a:pt x="1004315" y="196596"/>
                </a:lnTo>
                <a:lnTo>
                  <a:pt x="1004315" y="202692"/>
                </a:lnTo>
                <a:close/>
              </a:path>
              <a:path w="1060703" h="234696">
                <a:moveTo>
                  <a:pt x="1039367" y="231648"/>
                </a:moveTo>
                <a:lnTo>
                  <a:pt x="1045463" y="231648"/>
                </a:lnTo>
                <a:lnTo>
                  <a:pt x="1050035" y="228600"/>
                </a:lnTo>
                <a:lnTo>
                  <a:pt x="1048511" y="214883"/>
                </a:lnTo>
                <a:lnTo>
                  <a:pt x="1046987" y="216407"/>
                </a:lnTo>
                <a:lnTo>
                  <a:pt x="1045463" y="217931"/>
                </a:lnTo>
                <a:lnTo>
                  <a:pt x="1046987" y="217931"/>
                </a:lnTo>
                <a:lnTo>
                  <a:pt x="1043939" y="219455"/>
                </a:lnTo>
                <a:lnTo>
                  <a:pt x="1045463" y="219455"/>
                </a:lnTo>
                <a:lnTo>
                  <a:pt x="1042415" y="220979"/>
                </a:lnTo>
                <a:lnTo>
                  <a:pt x="1022603" y="220979"/>
                </a:lnTo>
                <a:lnTo>
                  <a:pt x="1019555" y="219455"/>
                </a:lnTo>
                <a:lnTo>
                  <a:pt x="1021079" y="219455"/>
                </a:lnTo>
                <a:lnTo>
                  <a:pt x="1018031" y="217931"/>
                </a:lnTo>
                <a:lnTo>
                  <a:pt x="1019555" y="217931"/>
                </a:lnTo>
                <a:lnTo>
                  <a:pt x="1016507" y="214883"/>
                </a:lnTo>
                <a:lnTo>
                  <a:pt x="1016507" y="213359"/>
                </a:lnTo>
                <a:lnTo>
                  <a:pt x="1016507" y="216407"/>
                </a:lnTo>
                <a:lnTo>
                  <a:pt x="1019555" y="231648"/>
                </a:lnTo>
                <a:lnTo>
                  <a:pt x="1025651" y="231648"/>
                </a:lnTo>
                <a:lnTo>
                  <a:pt x="1031747" y="233172"/>
                </a:lnTo>
                <a:lnTo>
                  <a:pt x="1039367" y="231648"/>
                </a:lnTo>
                <a:close/>
              </a:path>
              <a:path w="1060703" h="234696">
                <a:moveTo>
                  <a:pt x="332231" y="156972"/>
                </a:moveTo>
                <a:lnTo>
                  <a:pt x="332231" y="166116"/>
                </a:lnTo>
                <a:lnTo>
                  <a:pt x="333755" y="192024"/>
                </a:lnTo>
                <a:lnTo>
                  <a:pt x="341375" y="198120"/>
                </a:lnTo>
                <a:lnTo>
                  <a:pt x="350519" y="201168"/>
                </a:lnTo>
                <a:lnTo>
                  <a:pt x="370331" y="201168"/>
                </a:lnTo>
                <a:lnTo>
                  <a:pt x="361187" y="190500"/>
                </a:lnTo>
                <a:lnTo>
                  <a:pt x="368807" y="188975"/>
                </a:lnTo>
                <a:lnTo>
                  <a:pt x="360426" y="190372"/>
                </a:lnTo>
                <a:lnTo>
                  <a:pt x="359663" y="190500"/>
                </a:lnTo>
                <a:lnTo>
                  <a:pt x="353567" y="190500"/>
                </a:lnTo>
                <a:lnTo>
                  <a:pt x="345947" y="187451"/>
                </a:lnTo>
                <a:lnTo>
                  <a:pt x="347471" y="187451"/>
                </a:lnTo>
                <a:lnTo>
                  <a:pt x="341375" y="182879"/>
                </a:lnTo>
                <a:lnTo>
                  <a:pt x="341375" y="184403"/>
                </a:lnTo>
                <a:lnTo>
                  <a:pt x="336803" y="178307"/>
                </a:lnTo>
                <a:lnTo>
                  <a:pt x="338327" y="179831"/>
                </a:lnTo>
                <a:lnTo>
                  <a:pt x="335279" y="172211"/>
                </a:lnTo>
                <a:lnTo>
                  <a:pt x="335279" y="173735"/>
                </a:lnTo>
                <a:lnTo>
                  <a:pt x="332231" y="164592"/>
                </a:lnTo>
                <a:lnTo>
                  <a:pt x="332231" y="156972"/>
                </a:lnTo>
                <a:close/>
              </a:path>
              <a:path w="1060703" h="234696">
                <a:moveTo>
                  <a:pt x="360426" y="190372"/>
                </a:moveTo>
                <a:lnTo>
                  <a:pt x="352043" y="188975"/>
                </a:lnTo>
                <a:lnTo>
                  <a:pt x="353567" y="190500"/>
                </a:lnTo>
                <a:lnTo>
                  <a:pt x="359663" y="190500"/>
                </a:lnTo>
                <a:lnTo>
                  <a:pt x="360426" y="190372"/>
                </a:lnTo>
                <a:close/>
              </a:path>
              <a:path w="1060703" h="234696">
                <a:moveTo>
                  <a:pt x="320039" y="146303"/>
                </a:moveTo>
                <a:lnTo>
                  <a:pt x="320039" y="156972"/>
                </a:lnTo>
                <a:lnTo>
                  <a:pt x="321563" y="167640"/>
                </a:lnTo>
                <a:lnTo>
                  <a:pt x="324611" y="176783"/>
                </a:lnTo>
                <a:lnTo>
                  <a:pt x="327659" y="184403"/>
                </a:lnTo>
                <a:lnTo>
                  <a:pt x="330707" y="147827"/>
                </a:lnTo>
                <a:lnTo>
                  <a:pt x="333755" y="192024"/>
                </a:lnTo>
                <a:lnTo>
                  <a:pt x="332231" y="166116"/>
                </a:lnTo>
                <a:lnTo>
                  <a:pt x="332231" y="156972"/>
                </a:lnTo>
                <a:lnTo>
                  <a:pt x="330816" y="147066"/>
                </a:lnTo>
                <a:lnTo>
                  <a:pt x="332231" y="137159"/>
                </a:lnTo>
                <a:lnTo>
                  <a:pt x="333755" y="128016"/>
                </a:lnTo>
                <a:lnTo>
                  <a:pt x="335279" y="120396"/>
                </a:lnTo>
                <a:lnTo>
                  <a:pt x="338327" y="114300"/>
                </a:lnTo>
                <a:lnTo>
                  <a:pt x="342899" y="109727"/>
                </a:lnTo>
                <a:lnTo>
                  <a:pt x="348995" y="106679"/>
                </a:lnTo>
                <a:lnTo>
                  <a:pt x="347471" y="106679"/>
                </a:lnTo>
                <a:lnTo>
                  <a:pt x="355091" y="103631"/>
                </a:lnTo>
                <a:lnTo>
                  <a:pt x="353567" y="105155"/>
                </a:lnTo>
                <a:lnTo>
                  <a:pt x="361187" y="103631"/>
                </a:lnTo>
                <a:lnTo>
                  <a:pt x="370331" y="105155"/>
                </a:lnTo>
                <a:lnTo>
                  <a:pt x="368807" y="103631"/>
                </a:lnTo>
                <a:lnTo>
                  <a:pt x="376427" y="106679"/>
                </a:lnTo>
                <a:lnTo>
                  <a:pt x="374903" y="106679"/>
                </a:lnTo>
                <a:lnTo>
                  <a:pt x="380129" y="110598"/>
                </a:lnTo>
                <a:lnTo>
                  <a:pt x="384047" y="115824"/>
                </a:lnTo>
                <a:lnTo>
                  <a:pt x="384047" y="114300"/>
                </a:lnTo>
                <a:lnTo>
                  <a:pt x="387095" y="121920"/>
                </a:lnTo>
                <a:lnTo>
                  <a:pt x="387095" y="120396"/>
                </a:lnTo>
                <a:lnTo>
                  <a:pt x="388619" y="129540"/>
                </a:lnTo>
                <a:lnTo>
                  <a:pt x="388619" y="102107"/>
                </a:lnTo>
                <a:lnTo>
                  <a:pt x="380999" y="97535"/>
                </a:lnTo>
                <a:lnTo>
                  <a:pt x="380999" y="111251"/>
                </a:lnTo>
                <a:lnTo>
                  <a:pt x="379475" y="109727"/>
                </a:lnTo>
                <a:lnTo>
                  <a:pt x="380999" y="97535"/>
                </a:lnTo>
                <a:lnTo>
                  <a:pt x="371855" y="92964"/>
                </a:lnTo>
                <a:lnTo>
                  <a:pt x="352043" y="92964"/>
                </a:lnTo>
                <a:lnTo>
                  <a:pt x="342899" y="96011"/>
                </a:lnTo>
                <a:lnTo>
                  <a:pt x="335279" y="102107"/>
                </a:lnTo>
                <a:lnTo>
                  <a:pt x="330707" y="146303"/>
                </a:lnTo>
                <a:lnTo>
                  <a:pt x="329183" y="108203"/>
                </a:lnTo>
                <a:lnTo>
                  <a:pt x="324611" y="115824"/>
                </a:lnTo>
                <a:lnTo>
                  <a:pt x="321563" y="124968"/>
                </a:lnTo>
                <a:lnTo>
                  <a:pt x="320039" y="135635"/>
                </a:lnTo>
                <a:lnTo>
                  <a:pt x="320039" y="146303"/>
                </a:lnTo>
                <a:close/>
              </a:path>
              <a:path w="1060703" h="234696">
                <a:moveTo>
                  <a:pt x="635507" y="89916"/>
                </a:moveTo>
                <a:lnTo>
                  <a:pt x="627887" y="92964"/>
                </a:lnTo>
                <a:lnTo>
                  <a:pt x="626363" y="108203"/>
                </a:lnTo>
                <a:lnTo>
                  <a:pt x="629411" y="105155"/>
                </a:lnTo>
                <a:lnTo>
                  <a:pt x="633983" y="102107"/>
                </a:lnTo>
                <a:lnTo>
                  <a:pt x="632459" y="103631"/>
                </a:lnTo>
                <a:lnTo>
                  <a:pt x="638555" y="100583"/>
                </a:lnTo>
                <a:lnTo>
                  <a:pt x="650747" y="100583"/>
                </a:lnTo>
                <a:lnTo>
                  <a:pt x="656843" y="102107"/>
                </a:lnTo>
                <a:lnTo>
                  <a:pt x="655319" y="102107"/>
                </a:lnTo>
                <a:lnTo>
                  <a:pt x="659892" y="105155"/>
                </a:lnTo>
                <a:lnTo>
                  <a:pt x="662939" y="108203"/>
                </a:lnTo>
                <a:lnTo>
                  <a:pt x="662939" y="106679"/>
                </a:lnTo>
                <a:lnTo>
                  <a:pt x="665987" y="112775"/>
                </a:lnTo>
                <a:lnTo>
                  <a:pt x="664463" y="111251"/>
                </a:lnTo>
                <a:lnTo>
                  <a:pt x="667511" y="117348"/>
                </a:lnTo>
                <a:lnTo>
                  <a:pt x="669035" y="124968"/>
                </a:lnTo>
                <a:lnTo>
                  <a:pt x="669036" y="126491"/>
                </a:lnTo>
                <a:lnTo>
                  <a:pt x="619963" y="126491"/>
                </a:lnTo>
                <a:lnTo>
                  <a:pt x="618743" y="132587"/>
                </a:lnTo>
                <a:lnTo>
                  <a:pt x="608075" y="123444"/>
                </a:lnTo>
                <a:lnTo>
                  <a:pt x="606551" y="137159"/>
                </a:lnTo>
                <a:lnTo>
                  <a:pt x="679703" y="137159"/>
                </a:lnTo>
                <a:lnTo>
                  <a:pt x="669035" y="131064"/>
                </a:lnTo>
                <a:lnTo>
                  <a:pt x="673607" y="126492"/>
                </a:lnTo>
                <a:lnTo>
                  <a:pt x="669035" y="123444"/>
                </a:lnTo>
                <a:lnTo>
                  <a:pt x="672083" y="100583"/>
                </a:lnTo>
                <a:lnTo>
                  <a:pt x="665987" y="96011"/>
                </a:lnTo>
                <a:lnTo>
                  <a:pt x="659891" y="91440"/>
                </a:lnTo>
                <a:lnTo>
                  <a:pt x="659891" y="105155"/>
                </a:lnTo>
                <a:lnTo>
                  <a:pt x="658367" y="103631"/>
                </a:lnTo>
                <a:lnTo>
                  <a:pt x="659891" y="91440"/>
                </a:lnTo>
                <a:lnTo>
                  <a:pt x="652271" y="89916"/>
                </a:lnTo>
                <a:lnTo>
                  <a:pt x="635507" y="89916"/>
                </a:lnTo>
                <a:close/>
              </a:path>
              <a:path w="1060703" h="234696">
                <a:moveTo>
                  <a:pt x="679703" y="123444"/>
                </a:moveTo>
                <a:lnTo>
                  <a:pt x="678179" y="114300"/>
                </a:lnTo>
                <a:lnTo>
                  <a:pt x="675131" y="108203"/>
                </a:lnTo>
                <a:lnTo>
                  <a:pt x="672083" y="100583"/>
                </a:lnTo>
                <a:lnTo>
                  <a:pt x="669035" y="123444"/>
                </a:lnTo>
                <a:lnTo>
                  <a:pt x="673607" y="126492"/>
                </a:lnTo>
                <a:lnTo>
                  <a:pt x="669035" y="131064"/>
                </a:lnTo>
                <a:lnTo>
                  <a:pt x="679703" y="137159"/>
                </a:lnTo>
                <a:lnTo>
                  <a:pt x="679703" y="123444"/>
                </a:lnTo>
                <a:close/>
              </a:path>
              <a:path w="1060703" h="234696">
                <a:moveTo>
                  <a:pt x="623315" y="112775"/>
                </a:moveTo>
                <a:lnTo>
                  <a:pt x="623315" y="114300"/>
                </a:lnTo>
                <a:lnTo>
                  <a:pt x="626363" y="108203"/>
                </a:lnTo>
                <a:lnTo>
                  <a:pt x="627887" y="92964"/>
                </a:lnTo>
                <a:lnTo>
                  <a:pt x="621791" y="97535"/>
                </a:lnTo>
                <a:lnTo>
                  <a:pt x="617219" y="102107"/>
                </a:lnTo>
                <a:lnTo>
                  <a:pt x="612647" y="108203"/>
                </a:lnTo>
                <a:lnTo>
                  <a:pt x="609599" y="115824"/>
                </a:lnTo>
                <a:lnTo>
                  <a:pt x="608075" y="123444"/>
                </a:lnTo>
                <a:lnTo>
                  <a:pt x="612647" y="126492"/>
                </a:lnTo>
                <a:lnTo>
                  <a:pt x="619963" y="126491"/>
                </a:lnTo>
                <a:lnTo>
                  <a:pt x="620267" y="124968"/>
                </a:lnTo>
                <a:lnTo>
                  <a:pt x="621791" y="118872"/>
                </a:lnTo>
                <a:lnTo>
                  <a:pt x="620267" y="118872"/>
                </a:lnTo>
                <a:lnTo>
                  <a:pt x="623315" y="112775"/>
                </a:lnTo>
                <a:lnTo>
                  <a:pt x="624839" y="109727"/>
                </a:lnTo>
                <a:lnTo>
                  <a:pt x="623315" y="112775"/>
                </a:lnTo>
                <a:close/>
              </a:path>
              <a:path w="1060703" h="234696">
                <a:moveTo>
                  <a:pt x="618743" y="132587"/>
                </a:moveTo>
                <a:lnTo>
                  <a:pt x="619963" y="126491"/>
                </a:lnTo>
                <a:lnTo>
                  <a:pt x="612647" y="126492"/>
                </a:lnTo>
                <a:lnTo>
                  <a:pt x="608075" y="123444"/>
                </a:lnTo>
                <a:lnTo>
                  <a:pt x="618743" y="132587"/>
                </a:lnTo>
                <a:close/>
              </a:path>
              <a:path w="1060703" h="234696">
                <a:moveTo>
                  <a:pt x="1048511" y="108203"/>
                </a:moveTo>
                <a:lnTo>
                  <a:pt x="1048511" y="106679"/>
                </a:lnTo>
                <a:lnTo>
                  <a:pt x="1046987" y="111251"/>
                </a:lnTo>
                <a:lnTo>
                  <a:pt x="1045463" y="112775"/>
                </a:lnTo>
                <a:lnTo>
                  <a:pt x="1043939" y="114300"/>
                </a:lnTo>
                <a:lnTo>
                  <a:pt x="1045463" y="112775"/>
                </a:lnTo>
                <a:lnTo>
                  <a:pt x="1040891" y="114300"/>
                </a:lnTo>
                <a:lnTo>
                  <a:pt x="1042415" y="114300"/>
                </a:lnTo>
                <a:lnTo>
                  <a:pt x="1037843" y="115824"/>
                </a:lnTo>
                <a:lnTo>
                  <a:pt x="1027175" y="115824"/>
                </a:lnTo>
                <a:lnTo>
                  <a:pt x="1022603" y="114300"/>
                </a:lnTo>
                <a:lnTo>
                  <a:pt x="1019555" y="112775"/>
                </a:lnTo>
                <a:lnTo>
                  <a:pt x="1018031" y="111251"/>
                </a:lnTo>
                <a:lnTo>
                  <a:pt x="1016507" y="109727"/>
                </a:lnTo>
                <a:lnTo>
                  <a:pt x="1016507" y="108203"/>
                </a:lnTo>
                <a:lnTo>
                  <a:pt x="1014983" y="102107"/>
                </a:lnTo>
                <a:lnTo>
                  <a:pt x="1016507" y="111251"/>
                </a:lnTo>
                <a:lnTo>
                  <a:pt x="1019555" y="124968"/>
                </a:lnTo>
                <a:lnTo>
                  <a:pt x="1025651" y="126492"/>
                </a:lnTo>
                <a:lnTo>
                  <a:pt x="1021079" y="114300"/>
                </a:lnTo>
                <a:lnTo>
                  <a:pt x="1025651" y="126492"/>
                </a:lnTo>
                <a:lnTo>
                  <a:pt x="1039367" y="126492"/>
                </a:lnTo>
                <a:lnTo>
                  <a:pt x="1045463" y="124968"/>
                </a:lnTo>
                <a:lnTo>
                  <a:pt x="1050035" y="123444"/>
                </a:lnTo>
                <a:lnTo>
                  <a:pt x="1048511" y="109727"/>
                </a:lnTo>
                <a:lnTo>
                  <a:pt x="1048511" y="108203"/>
                </a:lnTo>
                <a:close/>
              </a:path>
              <a:path w="1060703" h="234696">
                <a:moveTo>
                  <a:pt x="1014983" y="123444"/>
                </a:moveTo>
                <a:lnTo>
                  <a:pt x="1014983" y="91440"/>
                </a:lnTo>
                <a:lnTo>
                  <a:pt x="1016507" y="86868"/>
                </a:lnTo>
                <a:lnTo>
                  <a:pt x="1016507" y="83820"/>
                </a:lnTo>
                <a:lnTo>
                  <a:pt x="1018031" y="82296"/>
                </a:lnTo>
                <a:lnTo>
                  <a:pt x="1019555" y="80772"/>
                </a:lnTo>
                <a:lnTo>
                  <a:pt x="1021079" y="79248"/>
                </a:lnTo>
                <a:lnTo>
                  <a:pt x="1025651" y="67055"/>
                </a:lnTo>
                <a:lnTo>
                  <a:pt x="1019555" y="68579"/>
                </a:lnTo>
                <a:lnTo>
                  <a:pt x="1014983" y="70103"/>
                </a:lnTo>
                <a:lnTo>
                  <a:pt x="1010411" y="74675"/>
                </a:lnTo>
                <a:lnTo>
                  <a:pt x="1007363" y="79248"/>
                </a:lnTo>
                <a:lnTo>
                  <a:pt x="1005839" y="83820"/>
                </a:lnTo>
                <a:lnTo>
                  <a:pt x="1004315" y="89916"/>
                </a:lnTo>
                <a:lnTo>
                  <a:pt x="1004315" y="103631"/>
                </a:lnTo>
                <a:lnTo>
                  <a:pt x="1005839" y="109727"/>
                </a:lnTo>
                <a:lnTo>
                  <a:pt x="1007363" y="115824"/>
                </a:lnTo>
                <a:lnTo>
                  <a:pt x="1010411" y="120396"/>
                </a:lnTo>
                <a:lnTo>
                  <a:pt x="1014983" y="123444"/>
                </a:lnTo>
                <a:close/>
              </a:path>
              <a:path w="1060703" h="234696">
                <a:moveTo>
                  <a:pt x="1016507" y="111251"/>
                </a:moveTo>
                <a:lnTo>
                  <a:pt x="1014983" y="102107"/>
                </a:lnTo>
                <a:lnTo>
                  <a:pt x="1014983" y="123444"/>
                </a:lnTo>
                <a:lnTo>
                  <a:pt x="1019555" y="124968"/>
                </a:lnTo>
                <a:lnTo>
                  <a:pt x="1016507" y="111251"/>
                </a:lnTo>
                <a:close/>
              </a:path>
              <a:path w="1060703" h="234696">
                <a:moveTo>
                  <a:pt x="783335" y="77724"/>
                </a:moveTo>
                <a:lnTo>
                  <a:pt x="784859" y="65531"/>
                </a:lnTo>
                <a:lnTo>
                  <a:pt x="781811" y="64007"/>
                </a:lnTo>
                <a:lnTo>
                  <a:pt x="781812" y="76961"/>
                </a:lnTo>
                <a:lnTo>
                  <a:pt x="783335" y="77724"/>
                </a:lnTo>
                <a:close/>
              </a:path>
              <a:path w="1060703" h="234696">
                <a:moveTo>
                  <a:pt x="781811" y="219455"/>
                </a:moveTo>
                <a:lnTo>
                  <a:pt x="780287" y="220979"/>
                </a:lnTo>
                <a:lnTo>
                  <a:pt x="781811" y="230124"/>
                </a:lnTo>
                <a:lnTo>
                  <a:pt x="784859" y="230124"/>
                </a:lnTo>
                <a:lnTo>
                  <a:pt x="783335" y="217931"/>
                </a:lnTo>
                <a:lnTo>
                  <a:pt x="781811" y="219455"/>
                </a:lnTo>
                <a:close/>
              </a:path>
              <a:path w="1060703" h="234696">
                <a:moveTo>
                  <a:pt x="748283" y="230124"/>
                </a:moveTo>
                <a:lnTo>
                  <a:pt x="752855" y="230124"/>
                </a:lnTo>
                <a:lnTo>
                  <a:pt x="752855" y="220979"/>
                </a:lnTo>
                <a:lnTo>
                  <a:pt x="755903" y="230124"/>
                </a:lnTo>
                <a:lnTo>
                  <a:pt x="760475" y="231648"/>
                </a:lnTo>
                <a:lnTo>
                  <a:pt x="772667" y="231648"/>
                </a:lnTo>
                <a:lnTo>
                  <a:pt x="777239" y="230124"/>
                </a:lnTo>
                <a:lnTo>
                  <a:pt x="781811" y="230124"/>
                </a:lnTo>
                <a:lnTo>
                  <a:pt x="780287" y="220979"/>
                </a:lnTo>
                <a:lnTo>
                  <a:pt x="781811" y="219455"/>
                </a:lnTo>
                <a:lnTo>
                  <a:pt x="783335" y="217931"/>
                </a:lnTo>
                <a:lnTo>
                  <a:pt x="784859" y="230124"/>
                </a:lnTo>
                <a:lnTo>
                  <a:pt x="787907" y="228600"/>
                </a:lnTo>
                <a:lnTo>
                  <a:pt x="790955" y="225551"/>
                </a:lnTo>
                <a:lnTo>
                  <a:pt x="792479" y="220979"/>
                </a:lnTo>
                <a:lnTo>
                  <a:pt x="792479" y="74675"/>
                </a:lnTo>
                <a:lnTo>
                  <a:pt x="790955" y="70103"/>
                </a:lnTo>
                <a:lnTo>
                  <a:pt x="787907" y="67055"/>
                </a:lnTo>
                <a:lnTo>
                  <a:pt x="784859" y="65531"/>
                </a:lnTo>
                <a:lnTo>
                  <a:pt x="783335" y="77724"/>
                </a:lnTo>
                <a:lnTo>
                  <a:pt x="781812" y="76961"/>
                </a:lnTo>
                <a:lnTo>
                  <a:pt x="781811" y="64007"/>
                </a:lnTo>
                <a:lnTo>
                  <a:pt x="752855" y="64007"/>
                </a:lnTo>
                <a:lnTo>
                  <a:pt x="752348" y="75691"/>
                </a:lnTo>
                <a:lnTo>
                  <a:pt x="754379" y="74675"/>
                </a:lnTo>
                <a:lnTo>
                  <a:pt x="752855" y="74675"/>
                </a:lnTo>
                <a:lnTo>
                  <a:pt x="780287" y="74675"/>
                </a:lnTo>
                <a:lnTo>
                  <a:pt x="780796" y="75691"/>
                </a:lnTo>
                <a:lnTo>
                  <a:pt x="781050" y="76199"/>
                </a:lnTo>
                <a:lnTo>
                  <a:pt x="780287" y="76200"/>
                </a:lnTo>
                <a:lnTo>
                  <a:pt x="781304" y="76707"/>
                </a:lnTo>
                <a:lnTo>
                  <a:pt x="781811" y="77724"/>
                </a:lnTo>
                <a:lnTo>
                  <a:pt x="781811" y="217931"/>
                </a:lnTo>
                <a:lnTo>
                  <a:pt x="781049" y="219455"/>
                </a:lnTo>
                <a:lnTo>
                  <a:pt x="772667" y="219455"/>
                </a:lnTo>
                <a:lnTo>
                  <a:pt x="766571" y="220979"/>
                </a:lnTo>
                <a:lnTo>
                  <a:pt x="761999" y="219455"/>
                </a:lnTo>
                <a:lnTo>
                  <a:pt x="754379" y="219455"/>
                </a:lnTo>
                <a:lnTo>
                  <a:pt x="751331" y="217931"/>
                </a:lnTo>
                <a:lnTo>
                  <a:pt x="751331" y="219455"/>
                </a:lnTo>
                <a:lnTo>
                  <a:pt x="748283" y="65531"/>
                </a:lnTo>
                <a:lnTo>
                  <a:pt x="745235" y="67055"/>
                </a:lnTo>
                <a:lnTo>
                  <a:pt x="742187" y="70103"/>
                </a:lnTo>
                <a:lnTo>
                  <a:pt x="740663" y="74675"/>
                </a:lnTo>
                <a:lnTo>
                  <a:pt x="740663" y="220979"/>
                </a:lnTo>
                <a:lnTo>
                  <a:pt x="742187" y="225551"/>
                </a:lnTo>
                <a:lnTo>
                  <a:pt x="745235" y="228600"/>
                </a:lnTo>
                <a:lnTo>
                  <a:pt x="748283" y="230124"/>
                </a:lnTo>
                <a:close/>
              </a:path>
              <a:path w="1060703" h="234696">
                <a:moveTo>
                  <a:pt x="751331" y="76200"/>
                </a:moveTo>
                <a:lnTo>
                  <a:pt x="752348" y="75691"/>
                </a:lnTo>
                <a:lnTo>
                  <a:pt x="752855" y="64007"/>
                </a:lnTo>
                <a:lnTo>
                  <a:pt x="748283" y="65531"/>
                </a:lnTo>
                <a:lnTo>
                  <a:pt x="751331" y="219455"/>
                </a:lnTo>
                <a:lnTo>
                  <a:pt x="751331" y="76200"/>
                </a:lnTo>
                <a:close/>
              </a:path>
              <a:path w="1060703" h="234696">
                <a:moveTo>
                  <a:pt x="864107" y="82296"/>
                </a:moveTo>
                <a:lnTo>
                  <a:pt x="867155" y="91440"/>
                </a:lnTo>
                <a:lnTo>
                  <a:pt x="867155" y="74675"/>
                </a:lnTo>
                <a:lnTo>
                  <a:pt x="865631" y="68579"/>
                </a:lnTo>
                <a:lnTo>
                  <a:pt x="861059" y="65531"/>
                </a:lnTo>
                <a:lnTo>
                  <a:pt x="858011" y="64007"/>
                </a:lnTo>
                <a:lnTo>
                  <a:pt x="858011" y="88392"/>
                </a:lnTo>
                <a:lnTo>
                  <a:pt x="867155" y="91440"/>
                </a:lnTo>
                <a:lnTo>
                  <a:pt x="864107" y="82296"/>
                </a:lnTo>
                <a:close/>
              </a:path>
              <a:path w="1060703" h="234696">
                <a:moveTo>
                  <a:pt x="871727" y="225551"/>
                </a:moveTo>
                <a:lnTo>
                  <a:pt x="873251" y="220979"/>
                </a:lnTo>
                <a:lnTo>
                  <a:pt x="873252" y="124967"/>
                </a:lnTo>
                <a:lnTo>
                  <a:pt x="876299" y="121920"/>
                </a:lnTo>
                <a:lnTo>
                  <a:pt x="880871" y="117348"/>
                </a:lnTo>
                <a:lnTo>
                  <a:pt x="880871" y="118872"/>
                </a:lnTo>
                <a:lnTo>
                  <a:pt x="883919" y="114300"/>
                </a:lnTo>
                <a:lnTo>
                  <a:pt x="888491" y="111251"/>
                </a:lnTo>
                <a:lnTo>
                  <a:pt x="886967" y="111251"/>
                </a:lnTo>
                <a:lnTo>
                  <a:pt x="891539" y="109727"/>
                </a:lnTo>
                <a:lnTo>
                  <a:pt x="894587" y="108203"/>
                </a:lnTo>
                <a:lnTo>
                  <a:pt x="893063" y="108203"/>
                </a:lnTo>
                <a:lnTo>
                  <a:pt x="897635" y="106679"/>
                </a:lnTo>
                <a:lnTo>
                  <a:pt x="899159" y="106679"/>
                </a:lnTo>
                <a:lnTo>
                  <a:pt x="905255" y="108203"/>
                </a:lnTo>
                <a:lnTo>
                  <a:pt x="903731" y="106679"/>
                </a:lnTo>
                <a:lnTo>
                  <a:pt x="900683" y="106679"/>
                </a:lnTo>
                <a:lnTo>
                  <a:pt x="900683" y="96011"/>
                </a:lnTo>
                <a:lnTo>
                  <a:pt x="896111" y="106679"/>
                </a:lnTo>
                <a:lnTo>
                  <a:pt x="894587" y="96011"/>
                </a:lnTo>
                <a:lnTo>
                  <a:pt x="890015" y="97535"/>
                </a:lnTo>
                <a:lnTo>
                  <a:pt x="885443" y="99059"/>
                </a:lnTo>
                <a:lnTo>
                  <a:pt x="880871" y="102107"/>
                </a:lnTo>
                <a:lnTo>
                  <a:pt x="876299" y="106679"/>
                </a:lnTo>
                <a:lnTo>
                  <a:pt x="873251" y="123444"/>
                </a:lnTo>
                <a:lnTo>
                  <a:pt x="871727" y="126492"/>
                </a:lnTo>
                <a:lnTo>
                  <a:pt x="871727" y="225551"/>
                </a:lnTo>
                <a:close/>
              </a:path>
              <a:path w="1060703" h="234696">
                <a:moveTo>
                  <a:pt x="882395" y="80772"/>
                </a:moveTo>
                <a:lnTo>
                  <a:pt x="888491" y="77724"/>
                </a:lnTo>
                <a:lnTo>
                  <a:pt x="894587" y="74675"/>
                </a:lnTo>
                <a:lnTo>
                  <a:pt x="900683" y="73151"/>
                </a:lnTo>
                <a:lnTo>
                  <a:pt x="905255" y="71627"/>
                </a:lnTo>
                <a:lnTo>
                  <a:pt x="900683" y="73151"/>
                </a:lnTo>
                <a:lnTo>
                  <a:pt x="906779" y="71627"/>
                </a:lnTo>
                <a:lnTo>
                  <a:pt x="918971" y="71627"/>
                </a:lnTo>
                <a:lnTo>
                  <a:pt x="925067" y="73151"/>
                </a:lnTo>
                <a:lnTo>
                  <a:pt x="923543" y="73151"/>
                </a:lnTo>
                <a:lnTo>
                  <a:pt x="929639" y="74675"/>
                </a:lnTo>
                <a:lnTo>
                  <a:pt x="934211" y="76200"/>
                </a:lnTo>
                <a:lnTo>
                  <a:pt x="943355" y="80772"/>
                </a:lnTo>
                <a:lnTo>
                  <a:pt x="941831" y="80772"/>
                </a:lnTo>
                <a:lnTo>
                  <a:pt x="949451" y="88392"/>
                </a:lnTo>
                <a:lnTo>
                  <a:pt x="947927" y="86868"/>
                </a:lnTo>
                <a:lnTo>
                  <a:pt x="954023" y="96011"/>
                </a:lnTo>
                <a:lnTo>
                  <a:pt x="954023" y="94487"/>
                </a:lnTo>
                <a:lnTo>
                  <a:pt x="957071" y="105155"/>
                </a:lnTo>
                <a:lnTo>
                  <a:pt x="957071" y="103631"/>
                </a:lnTo>
                <a:lnTo>
                  <a:pt x="958595" y="117348"/>
                </a:lnTo>
                <a:lnTo>
                  <a:pt x="960119" y="217931"/>
                </a:lnTo>
                <a:lnTo>
                  <a:pt x="963167" y="91440"/>
                </a:lnTo>
                <a:lnTo>
                  <a:pt x="958595" y="115824"/>
                </a:lnTo>
                <a:lnTo>
                  <a:pt x="957071" y="80772"/>
                </a:lnTo>
                <a:lnTo>
                  <a:pt x="949451" y="71627"/>
                </a:lnTo>
                <a:lnTo>
                  <a:pt x="938783" y="65531"/>
                </a:lnTo>
                <a:lnTo>
                  <a:pt x="932687" y="64007"/>
                </a:lnTo>
                <a:lnTo>
                  <a:pt x="926591" y="62483"/>
                </a:lnTo>
                <a:lnTo>
                  <a:pt x="918971" y="60959"/>
                </a:lnTo>
                <a:lnTo>
                  <a:pt x="905255" y="60959"/>
                </a:lnTo>
                <a:lnTo>
                  <a:pt x="897635" y="62483"/>
                </a:lnTo>
                <a:lnTo>
                  <a:pt x="890015" y="64007"/>
                </a:lnTo>
                <a:lnTo>
                  <a:pt x="883919" y="67055"/>
                </a:lnTo>
                <a:lnTo>
                  <a:pt x="877823" y="71627"/>
                </a:lnTo>
                <a:lnTo>
                  <a:pt x="870203" y="76200"/>
                </a:lnTo>
                <a:lnTo>
                  <a:pt x="867156" y="79247"/>
                </a:lnTo>
                <a:lnTo>
                  <a:pt x="867155" y="91440"/>
                </a:lnTo>
                <a:lnTo>
                  <a:pt x="858011" y="88392"/>
                </a:lnTo>
                <a:lnTo>
                  <a:pt x="858011" y="64007"/>
                </a:lnTo>
                <a:lnTo>
                  <a:pt x="835151" y="64007"/>
                </a:lnTo>
                <a:lnTo>
                  <a:pt x="836675" y="74675"/>
                </a:lnTo>
                <a:lnTo>
                  <a:pt x="856487" y="74675"/>
                </a:lnTo>
                <a:lnTo>
                  <a:pt x="856487" y="105155"/>
                </a:lnTo>
                <a:lnTo>
                  <a:pt x="871727" y="89916"/>
                </a:lnTo>
                <a:lnTo>
                  <a:pt x="877823" y="85344"/>
                </a:lnTo>
                <a:lnTo>
                  <a:pt x="883919" y="80772"/>
                </a:lnTo>
                <a:lnTo>
                  <a:pt x="882395" y="80772"/>
                </a:lnTo>
                <a:close/>
              </a:path>
              <a:path w="1060703" h="234696">
                <a:moveTo>
                  <a:pt x="862583" y="219455"/>
                </a:moveTo>
                <a:lnTo>
                  <a:pt x="861059" y="220979"/>
                </a:lnTo>
                <a:lnTo>
                  <a:pt x="862583" y="230124"/>
                </a:lnTo>
                <a:lnTo>
                  <a:pt x="865631" y="230124"/>
                </a:lnTo>
                <a:lnTo>
                  <a:pt x="864107" y="217931"/>
                </a:lnTo>
                <a:lnTo>
                  <a:pt x="862583" y="219455"/>
                </a:lnTo>
                <a:close/>
              </a:path>
              <a:path w="1060703" h="234696">
                <a:moveTo>
                  <a:pt x="829055" y="230124"/>
                </a:moveTo>
                <a:lnTo>
                  <a:pt x="833627" y="230124"/>
                </a:lnTo>
                <a:lnTo>
                  <a:pt x="833627" y="220979"/>
                </a:lnTo>
                <a:lnTo>
                  <a:pt x="836675" y="230124"/>
                </a:lnTo>
                <a:lnTo>
                  <a:pt x="841247" y="231648"/>
                </a:lnTo>
                <a:lnTo>
                  <a:pt x="853439" y="231648"/>
                </a:lnTo>
                <a:lnTo>
                  <a:pt x="858011" y="230124"/>
                </a:lnTo>
                <a:lnTo>
                  <a:pt x="862583" y="230124"/>
                </a:lnTo>
                <a:lnTo>
                  <a:pt x="861059" y="220979"/>
                </a:lnTo>
                <a:lnTo>
                  <a:pt x="862583" y="219455"/>
                </a:lnTo>
                <a:lnTo>
                  <a:pt x="864107" y="217931"/>
                </a:lnTo>
                <a:lnTo>
                  <a:pt x="865631" y="230124"/>
                </a:lnTo>
                <a:lnTo>
                  <a:pt x="868679" y="228600"/>
                </a:lnTo>
                <a:lnTo>
                  <a:pt x="871727" y="225551"/>
                </a:lnTo>
                <a:lnTo>
                  <a:pt x="871727" y="126492"/>
                </a:lnTo>
                <a:lnTo>
                  <a:pt x="873251" y="123444"/>
                </a:lnTo>
                <a:lnTo>
                  <a:pt x="876299" y="106679"/>
                </a:lnTo>
                <a:lnTo>
                  <a:pt x="871727" y="109727"/>
                </a:lnTo>
                <a:lnTo>
                  <a:pt x="868679" y="114300"/>
                </a:lnTo>
                <a:lnTo>
                  <a:pt x="862583" y="121920"/>
                </a:lnTo>
                <a:lnTo>
                  <a:pt x="862583" y="217931"/>
                </a:lnTo>
                <a:lnTo>
                  <a:pt x="861821" y="219455"/>
                </a:lnTo>
                <a:lnTo>
                  <a:pt x="853439" y="219455"/>
                </a:lnTo>
                <a:lnTo>
                  <a:pt x="847343" y="220979"/>
                </a:lnTo>
                <a:lnTo>
                  <a:pt x="842771" y="219455"/>
                </a:lnTo>
                <a:lnTo>
                  <a:pt x="835151" y="219455"/>
                </a:lnTo>
                <a:lnTo>
                  <a:pt x="832103" y="217931"/>
                </a:lnTo>
                <a:lnTo>
                  <a:pt x="832103" y="219455"/>
                </a:lnTo>
                <a:lnTo>
                  <a:pt x="829055" y="65531"/>
                </a:lnTo>
                <a:lnTo>
                  <a:pt x="826007" y="67055"/>
                </a:lnTo>
                <a:lnTo>
                  <a:pt x="822959" y="70103"/>
                </a:lnTo>
                <a:lnTo>
                  <a:pt x="821435" y="74675"/>
                </a:lnTo>
                <a:lnTo>
                  <a:pt x="821435" y="220979"/>
                </a:lnTo>
                <a:lnTo>
                  <a:pt x="822959" y="225551"/>
                </a:lnTo>
                <a:lnTo>
                  <a:pt x="826007" y="228600"/>
                </a:lnTo>
                <a:lnTo>
                  <a:pt x="829055" y="230124"/>
                </a:lnTo>
                <a:close/>
              </a:path>
              <a:path w="1060703" h="234696">
                <a:moveTo>
                  <a:pt x="958595" y="117348"/>
                </a:moveTo>
                <a:lnTo>
                  <a:pt x="958595" y="218693"/>
                </a:lnTo>
                <a:lnTo>
                  <a:pt x="957071" y="219455"/>
                </a:lnTo>
                <a:lnTo>
                  <a:pt x="949451" y="219455"/>
                </a:lnTo>
                <a:lnTo>
                  <a:pt x="944879" y="220979"/>
                </a:lnTo>
                <a:lnTo>
                  <a:pt x="938783" y="219455"/>
                </a:lnTo>
                <a:lnTo>
                  <a:pt x="929639" y="219455"/>
                </a:lnTo>
                <a:lnTo>
                  <a:pt x="929639" y="126492"/>
                </a:lnTo>
                <a:lnTo>
                  <a:pt x="928115" y="118872"/>
                </a:lnTo>
                <a:lnTo>
                  <a:pt x="926591" y="112775"/>
                </a:lnTo>
                <a:lnTo>
                  <a:pt x="923543" y="106679"/>
                </a:lnTo>
                <a:lnTo>
                  <a:pt x="918971" y="102107"/>
                </a:lnTo>
                <a:lnTo>
                  <a:pt x="912875" y="99059"/>
                </a:lnTo>
                <a:lnTo>
                  <a:pt x="906779" y="96011"/>
                </a:lnTo>
                <a:lnTo>
                  <a:pt x="900683" y="96011"/>
                </a:lnTo>
                <a:lnTo>
                  <a:pt x="900683" y="106679"/>
                </a:lnTo>
                <a:lnTo>
                  <a:pt x="903731" y="106679"/>
                </a:lnTo>
                <a:lnTo>
                  <a:pt x="908303" y="109727"/>
                </a:lnTo>
                <a:lnTo>
                  <a:pt x="908303" y="108203"/>
                </a:lnTo>
                <a:lnTo>
                  <a:pt x="911351" y="111251"/>
                </a:lnTo>
                <a:lnTo>
                  <a:pt x="911351" y="109727"/>
                </a:lnTo>
                <a:lnTo>
                  <a:pt x="914399" y="114300"/>
                </a:lnTo>
                <a:lnTo>
                  <a:pt x="912875" y="112775"/>
                </a:lnTo>
                <a:lnTo>
                  <a:pt x="915923" y="117348"/>
                </a:lnTo>
                <a:lnTo>
                  <a:pt x="917447" y="121920"/>
                </a:lnTo>
                <a:lnTo>
                  <a:pt x="918971" y="128016"/>
                </a:lnTo>
                <a:lnTo>
                  <a:pt x="918971" y="220979"/>
                </a:lnTo>
                <a:lnTo>
                  <a:pt x="920495" y="225551"/>
                </a:lnTo>
                <a:lnTo>
                  <a:pt x="923543" y="228600"/>
                </a:lnTo>
                <a:lnTo>
                  <a:pt x="926591" y="230124"/>
                </a:lnTo>
                <a:lnTo>
                  <a:pt x="934211" y="230124"/>
                </a:lnTo>
                <a:lnTo>
                  <a:pt x="931163" y="220979"/>
                </a:lnTo>
                <a:lnTo>
                  <a:pt x="934211" y="230124"/>
                </a:lnTo>
                <a:lnTo>
                  <a:pt x="938783" y="231648"/>
                </a:lnTo>
                <a:lnTo>
                  <a:pt x="950975" y="231648"/>
                </a:lnTo>
                <a:lnTo>
                  <a:pt x="955547" y="230124"/>
                </a:lnTo>
                <a:lnTo>
                  <a:pt x="958595" y="230124"/>
                </a:lnTo>
                <a:lnTo>
                  <a:pt x="958595" y="220979"/>
                </a:lnTo>
                <a:lnTo>
                  <a:pt x="963167" y="230124"/>
                </a:lnTo>
                <a:lnTo>
                  <a:pt x="966215" y="228600"/>
                </a:lnTo>
                <a:lnTo>
                  <a:pt x="969263" y="225551"/>
                </a:lnTo>
                <a:lnTo>
                  <a:pt x="970787" y="220979"/>
                </a:lnTo>
                <a:lnTo>
                  <a:pt x="970787" y="129540"/>
                </a:lnTo>
                <a:lnTo>
                  <a:pt x="969263" y="115824"/>
                </a:lnTo>
                <a:lnTo>
                  <a:pt x="967739" y="102107"/>
                </a:lnTo>
                <a:lnTo>
                  <a:pt x="963167" y="91440"/>
                </a:lnTo>
                <a:lnTo>
                  <a:pt x="960119" y="217931"/>
                </a:lnTo>
                <a:lnTo>
                  <a:pt x="958595" y="219455"/>
                </a:lnTo>
                <a:lnTo>
                  <a:pt x="960119" y="217931"/>
                </a:lnTo>
                <a:lnTo>
                  <a:pt x="958595" y="117348"/>
                </a:lnTo>
                <a:close/>
              </a:path>
              <a:path w="1060703" h="234696">
                <a:moveTo>
                  <a:pt x="832103" y="74675"/>
                </a:moveTo>
                <a:lnTo>
                  <a:pt x="832103" y="217931"/>
                </a:lnTo>
                <a:lnTo>
                  <a:pt x="832103" y="76200"/>
                </a:lnTo>
                <a:lnTo>
                  <a:pt x="838199" y="74675"/>
                </a:lnTo>
                <a:lnTo>
                  <a:pt x="836675" y="74675"/>
                </a:lnTo>
                <a:lnTo>
                  <a:pt x="835151" y="64007"/>
                </a:lnTo>
                <a:lnTo>
                  <a:pt x="829055" y="65531"/>
                </a:lnTo>
                <a:lnTo>
                  <a:pt x="832103" y="219455"/>
                </a:lnTo>
                <a:lnTo>
                  <a:pt x="832103" y="74675"/>
                </a:lnTo>
                <a:close/>
              </a:path>
              <a:path w="1060703" h="234696">
                <a:moveTo>
                  <a:pt x="629411" y="73151"/>
                </a:moveTo>
                <a:lnTo>
                  <a:pt x="638555" y="71627"/>
                </a:lnTo>
                <a:lnTo>
                  <a:pt x="653795" y="71627"/>
                </a:lnTo>
                <a:lnTo>
                  <a:pt x="661415" y="73151"/>
                </a:lnTo>
                <a:lnTo>
                  <a:pt x="669035" y="74675"/>
                </a:lnTo>
                <a:lnTo>
                  <a:pt x="667511" y="74675"/>
                </a:lnTo>
                <a:lnTo>
                  <a:pt x="675131" y="76200"/>
                </a:lnTo>
                <a:lnTo>
                  <a:pt x="673607" y="76200"/>
                </a:lnTo>
                <a:lnTo>
                  <a:pt x="679703" y="79248"/>
                </a:lnTo>
                <a:lnTo>
                  <a:pt x="685799" y="82296"/>
                </a:lnTo>
                <a:lnTo>
                  <a:pt x="684275" y="82296"/>
                </a:lnTo>
                <a:lnTo>
                  <a:pt x="690371" y="85344"/>
                </a:lnTo>
                <a:lnTo>
                  <a:pt x="688847" y="85344"/>
                </a:lnTo>
                <a:lnTo>
                  <a:pt x="693419" y="89916"/>
                </a:lnTo>
                <a:lnTo>
                  <a:pt x="699515" y="99059"/>
                </a:lnTo>
                <a:lnTo>
                  <a:pt x="704087" y="111251"/>
                </a:lnTo>
                <a:lnTo>
                  <a:pt x="704087" y="109727"/>
                </a:lnTo>
                <a:lnTo>
                  <a:pt x="707135" y="123444"/>
                </a:lnTo>
                <a:lnTo>
                  <a:pt x="707135" y="121920"/>
                </a:lnTo>
                <a:lnTo>
                  <a:pt x="708659" y="137159"/>
                </a:lnTo>
                <a:lnTo>
                  <a:pt x="708659" y="143255"/>
                </a:lnTo>
                <a:lnTo>
                  <a:pt x="708659" y="141731"/>
                </a:lnTo>
                <a:lnTo>
                  <a:pt x="707135" y="149351"/>
                </a:lnTo>
                <a:lnTo>
                  <a:pt x="705611" y="150875"/>
                </a:lnTo>
                <a:lnTo>
                  <a:pt x="704392" y="151180"/>
                </a:lnTo>
                <a:lnTo>
                  <a:pt x="699515" y="152400"/>
                </a:lnTo>
                <a:lnTo>
                  <a:pt x="608075" y="152400"/>
                </a:lnTo>
                <a:lnTo>
                  <a:pt x="618743" y="156972"/>
                </a:lnTo>
                <a:lnTo>
                  <a:pt x="612647" y="163068"/>
                </a:lnTo>
                <a:lnTo>
                  <a:pt x="612647" y="184403"/>
                </a:lnTo>
                <a:lnTo>
                  <a:pt x="618743" y="190500"/>
                </a:lnTo>
                <a:lnTo>
                  <a:pt x="618743" y="166116"/>
                </a:lnTo>
                <a:lnTo>
                  <a:pt x="620267" y="173735"/>
                </a:lnTo>
                <a:lnTo>
                  <a:pt x="618743" y="164592"/>
                </a:lnTo>
                <a:lnTo>
                  <a:pt x="618744" y="163067"/>
                </a:lnTo>
                <a:lnTo>
                  <a:pt x="701039" y="163068"/>
                </a:lnTo>
                <a:lnTo>
                  <a:pt x="701039" y="152400"/>
                </a:lnTo>
                <a:lnTo>
                  <a:pt x="702563" y="152400"/>
                </a:lnTo>
                <a:lnTo>
                  <a:pt x="708659" y="161544"/>
                </a:lnTo>
                <a:lnTo>
                  <a:pt x="714755" y="158496"/>
                </a:lnTo>
                <a:lnTo>
                  <a:pt x="717803" y="150875"/>
                </a:lnTo>
                <a:lnTo>
                  <a:pt x="719327" y="143255"/>
                </a:lnTo>
                <a:lnTo>
                  <a:pt x="719327" y="137159"/>
                </a:lnTo>
                <a:lnTo>
                  <a:pt x="717803" y="121920"/>
                </a:lnTo>
                <a:lnTo>
                  <a:pt x="714755" y="106679"/>
                </a:lnTo>
                <a:lnTo>
                  <a:pt x="710183" y="94487"/>
                </a:lnTo>
                <a:lnTo>
                  <a:pt x="701039" y="82296"/>
                </a:lnTo>
                <a:lnTo>
                  <a:pt x="696467" y="77724"/>
                </a:lnTo>
                <a:lnTo>
                  <a:pt x="691895" y="73151"/>
                </a:lnTo>
                <a:lnTo>
                  <a:pt x="685799" y="70103"/>
                </a:lnTo>
                <a:lnTo>
                  <a:pt x="678179" y="65531"/>
                </a:lnTo>
                <a:lnTo>
                  <a:pt x="670559" y="64007"/>
                </a:lnTo>
                <a:lnTo>
                  <a:pt x="662939" y="62483"/>
                </a:lnTo>
                <a:lnTo>
                  <a:pt x="655319" y="60959"/>
                </a:lnTo>
                <a:lnTo>
                  <a:pt x="637031" y="60959"/>
                </a:lnTo>
                <a:lnTo>
                  <a:pt x="627887" y="62483"/>
                </a:lnTo>
                <a:lnTo>
                  <a:pt x="620267" y="64007"/>
                </a:lnTo>
                <a:lnTo>
                  <a:pt x="612647" y="67055"/>
                </a:lnTo>
                <a:lnTo>
                  <a:pt x="605027" y="70103"/>
                </a:lnTo>
                <a:lnTo>
                  <a:pt x="598931" y="74675"/>
                </a:lnTo>
                <a:lnTo>
                  <a:pt x="592835" y="79248"/>
                </a:lnTo>
                <a:lnTo>
                  <a:pt x="586739" y="83820"/>
                </a:lnTo>
                <a:lnTo>
                  <a:pt x="582167" y="89916"/>
                </a:lnTo>
                <a:lnTo>
                  <a:pt x="577595" y="97535"/>
                </a:lnTo>
                <a:lnTo>
                  <a:pt x="574547" y="105155"/>
                </a:lnTo>
                <a:lnTo>
                  <a:pt x="571499" y="112775"/>
                </a:lnTo>
                <a:lnTo>
                  <a:pt x="569975" y="120396"/>
                </a:lnTo>
                <a:lnTo>
                  <a:pt x="568451" y="129540"/>
                </a:lnTo>
                <a:lnTo>
                  <a:pt x="566927" y="138683"/>
                </a:lnTo>
                <a:lnTo>
                  <a:pt x="566927" y="158496"/>
                </a:lnTo>
                <a:lnTo>
                  <a:pt x="568451" y="169164"/>
                </a:lnTo>
                <a:lnTo>
                  <a:pt x="569975" y="176783"/>
                </a:lnTo>
                <a:lnTo>
                  <a:pt x="571499" y="185927"/>
                </a:lnTo>
                <a:lnTo>
                  <a:pt x="574547" y="193548"/>
                </a:lnTo>
                <a:lnTo>
                  <a:pt x="577595" y="201168"/>
                </a:lnTo>
                <a:lnTo>
                  <a:pt x="582167" y="207264"/>
                </a:lnTo>
                <a:lnTo>
                  <a:pt x="586739" y="213359"/>
                </a:lnTo>
                <a:lnTo>
                  <a:pt x="592835" y="217931"/>
                </a:lnTo>
                <a:lnTo>
                  <a:pt x="598931" y="222503"/>
                </a:lnTo>
                <a:lnTo>
                  <a:pt x="594359" y="204216"/>
                </a:lnTo>
                <a:lnTo>
                  <a:pt x="595883" y="205740"/>
                </a:lnTo>
                <a:lnTo>
                  <a:pt x="598931" y="208787"/>
                </a:lnTo>
                <a:lnTo>
                  <a:pt x="600455" y="208787"/>
                </a:lnTo>
                <a:lnTo>
                  <a:pt x="595230" y="204869"/>
                </a:lnTo>
                <a:lnTo>
                  <a:pt x="591311" y="199644"/>
                </a:lnTo>
                <a:lnTo>
                  <a:pt x="591311" y="201168"/>
                </a:lnTo>
                <a:lnTo>
                  <a:pt x="586739" y="195072"/>
                </a:lnTo>
                <a:lnTo>
                  <a:pt x="588263" y="195072"/>
                </a:lnTo>
                <a:lnTo>
                  <a:pt x="583691" y="188975"/>
                </a:lnTo>
                <a:lnTo>
                  <a:pt x="585215" y="188975"/>
                </a:lnTo>
                <a:lnTo>
                  <a:pt x="582167" y="182879"/>
                </a:lnTo>
                <a:lnTo>
                  <a:pt x="580643" y="175259"/>
                </a:lnTo>
                <a:lnTo>
                  <a:pt x="579119" y="166116"/>
                </a:lnTo>
                <a:lnTo>
                  <a:pt x="579119" y="167640"/>
                </a:lnTo>
                <a:lnTo>
                  <a:pt x="577595" y="158496"/>
                </a:lnTo>
                <a:lnTo>
                  <a:pt x="577595" y="140207"/>
                </a:lnTo>
                <a:lnTo>
                  <a:pt x="579119" y="131064"/>
                </a:lnTo>
                <a:lnTo>
                  <a:pt x="580643" y="123444"/>
                </a:lnTo>
                <a:lnTo>
                  <a:pt x="582167" y="115824"/>
                </a:lnTo>
                <a:lnTo>
                  <a:pt x="585215" y="108203"/>
                </a:lnTo>
                <a:lnTo>
                  <a:pt x="585215" y="109727"/>
                </a:lnTo>
                <a:lnTo>
                  <a:pt x="588263" y="102107"/>
                </a:lnTo>
                <a:lnTo>
                  <a:pt x="588263" y="103631"/>
                </a:lnTo>
                <a:lnTo>
                  <a:pt x="591311" y="96011"/>
                </a:lnTo>
                <a:lnTo>
                  <a:pt x="591311" y="97535"/>
                </a:lnTo>
                <a:lnTo>
                  <a:pt x="595883" y="91440"/>
                </a:lnTo>
                <a:lnTo>
                  <a:pt x="600455" y="86868"/>
                </a:lnTo>
                <a:lnTo>
                  <a:pt x="605027" y="82296"/>
                </a:lnTo>
                <a:lnTo>
                  <a:pt x="605027" y="83820"/>
                </a:lnTo>
                <a:lnTo>
                  <a:pt x="611123" y="79248"/>
                </a:lnTo>
                <a:lnTo>
                  <a:pt x="617219" y="76200"/>
                </a:lnTo>
                <a:lnTo>
                  <a:pt x="623315" y="74675"/>
                </a:lnTo>
                <a:lnTo>
                  <a:pt x="630935" y="73151"/>
                </a:lnTo>
                <a:lnTo>
                  <a:pt x="629411" y="73151"/>
                </a:lnTo>
                <a:lnTo>
                  <a:pt x="637031" y="71627"/>
                </a:lnTo>
                <a:lnTo>
                  <a:pt x="629411" y="73151"/>
                </a:lnTo>
                <a:close/>
              </a:path>
              <a:path w="1060703" h="234696">
                <a:moveTo>
                  <a:pt x="623315" y="220979"/>
                </a:moveTo>
                <a:lnTo>
                  <a:pt x="624839" y="220979"/>
                </a:lnTo>
                <a:lnTo>
                  <a:pt x="617219" y="217931"/>
                </a:lnTo>
                <a:lnTo>
                  <a:pt x="611123" y="216407"/>
                </a:lnTo>
                <a:lnTo>
                  <a:pt x="605027" y="213359"/>
                </a:lnTo>
                <a:lnTo>
                  <a:pt x="598931" y="208787"/>
                </a:lnTo>
                <a:lnTo>
                  <a:pt x="595883" y="205740"/>
                </a:lnTo>
                <a:lnTo>
                  <a:pt x="594359" y="204216"/>
                </a:lnTo>
                <a:lnTo>
                  <a:pt x="598931" y="222503"/>
                </a:lnTo>
                <a:lnTo>
                  <a:pt x="606551" y="225551"/>
                </a:lnTo>
                <a:lnTo>
                  <a:pt x="614171" y="228600"/>
                </a:lnTo>
                <a:lnTo>
                  <a:pt x="621791" y="231648"/>
                </a:lnTo>
                <a:lnTo>
                  <a:pt x="630935" y="233172"/>
                </a:lnTo>
                <a:lnTo>
                  <a:pt x="630935" y="222503"/>
                </a:lnTo>
                <a:lnTo>
                  <a:pt x="632459" y="222503"/>
                </a:lnTo>
                <a:lnTo>
                  <a:pt x="623315" y="220979"/>
                </a:lnTo>
                <a:close/>
              </a:path>
              <a:path w="1060703" h="234696">
                <a:moveTo>
                  <a:pt x="705829" y="150222"/>
                </a:moveTo>
                <a:lnTo>
                  <a:pt x="704392" y="151180"/>
                </a:lnTo>
                <a:lnTo>
                  <a:pt x="705611" y="150875"/>
                </a:lnTo>
                <a:lnTo>
                  <a:pt x="707135" y="149351"/>
                </a:lnTo>
                <a:lnTo>
                  <a:pt x="707135" y="146303"/>
                </a:lnTo>
                <a:lnTo>
                  <a:pt x="705829" y="150222"/>
                </a:lnTo>
                <a:close/>
              </a:path>
              <a:path w="1060703" h="234696">
                <a:moveTo>
                  <a:pt x="701039" y="152400"/>
                </a:moveTo>
                <a:lnTo>
                  <a:pt x="701039" y="163068"/>
                </a:lnTo>
                <a:lnTo>
                  <a:pt x="708659" y="161544"/>
                </a:lnTo>
                <a:lnTo>
                  <a:pt x="702563" y="152400"/>
                </a:lnTo>
                <a:lnTo>
                  <a:pt x="701039" y="152400"/>
                </a:lnTo>
                <a:close/>
              </a:path>
              <a:path w="1060703" h="234696">
                <a:moveTo>
                  <a:pt x="612647" y="163068"/>
                </a:moveTo>
                <a:lnTo>
                  <a:pt x="618743" y="156972"/>
                </a:lnTo>
                <a:lnTo>
                  <a:pt x="608075" y="152400"/>
                </a:lnTo>
                <a:lnTo>
                  <a:pt x="608075" y="167640"/>
                </a:lnTo>
                <a:lnTo>
                  <a:pt x="609599" y="175259"/>
                </a:lnTo>
                <a:lnTo>
                  <a:pt x="612647" y="184403"/>
                </a:lnTo>
                <a:lnTo>
                  <a:pt x="612647" y="163068"/>
                </a:lnTo>
                <a:close/>
              </a:path>
              <a:path w="1060703" h="234696">
                <a:moveTo>
                  <a:pt x="700386" y="193765"/>
                </a:moveTo>
                <a:lnTo>
                  <a:pt x="701039" y="195072"/>
                </a:lnTo>
                <a:lnTo>
                  <a:pt x="701039" y="193548"/>
                </a:lnTo>
                <a:lnTo>
                  <a:pt x="699515" y="193548"/>
                </a:lnTo>
                <a:lnTo>
                  <a:pt x="696467" y="195072"/>
                </a:lnTo>
                <a:lnTo>
                  <a:pt x="700386" y="193765"/>
                </a:lnTo>
                <a:close/>
              </a:path>
              <a:path w="1060703" h="234696">
                <a:moveTo>
                  <a:pt x="711707" y="190500"/>
                </a:moveTo>
                <a:lnTo>
                  <a:pt x="710183" y="187451"/>
                </a:lnTo>
                <a:lnTo>
                  <a:pt x="707135" y="182879"/>
                </a:lnTo>
                <a:lnTo>
                  <a:pt x="702563" y="182879"/>
                </a:lnTo>
                <a:lnTo>
                  <a:pt x="699515" y="192024"/>
                </a:lnTo>
                <a:lnTo>
                  <a:pt x="702563" y="193548"/>
                </a:lnTo>
                <a:lnTo>
                  <a:pt x="704087" y="222503"/>
                </a:lnTo>
                <a:lnTo>
                  <a:pt x="707135" y="220979"/>
                </a:lnTo>
                <a:lnTo>
                  <a:pt x="710183" y="217931"/>
                </a:lnTo>
                <a:lnTo>
                  <a:pt x="711707" y="213359"/>
                </a:lnTo>
                <a:lnTo>
                  <a:pt x="711707" y="190500"/>
                </a:lnTo>
                <a:close/>
              </a:path>
              <a:path w="1060703" h="234696">
                <a:moveTo>
                  <a:pt x="632459" y="222503"/>
                </a:moveTo>
                <a:lnTo>
                  <a:pt x="630935" y="222503"/>
                </a:lnTo>
                <a:lnTo>
                  <a:pt x="630935" y="233172"/>
                </a:lnTo>
                <a:lnTo>
                  <a:pt x="640079" y="233172"/>
                </a:lnTo>
                <a:lnTo>
                  <a:pt x="649223" y="234696"/>
                </a:lnTo>
                <a:lnTo>
                  <a:pt x="659891" y="233172"/>
                </a:lnTo>
                <a:lnTo>
                  <a:pt x="659891" y="222503"/>
                </a:lnTo>
                <a:lnTo>
                  <a:pt x="670559" y="233172"/>
                </a:lnTo>
                <a:lnTo>
                  <a:pt x="679703" y="231648"/>
                </a:lnTo>
                <a:lnTo>
                  <a:pt x="687323" y="228600"/>
                </a:lnTo>
                <a:lnTo>
                  <a:pt x="693419" y="227075"/>
                </a:lnTo>
                <a:lnTo>
                  <a:pt x="699515" y="225551"/>
                </a:lnTo>
                <a:lnTo>
                  <a:pt x="704087" y="222503"/>
                </a:lnTo>
                <a:lnTo>
                  <a:pt x="702563" y="193548"/>
                </a:lnTo>
                <a:lnTo>
                  <a:pt x="699515" y="192024"/>
                </a:lnTo>
                <a:lnTo>
                  <a:pt x="702563" y="182879"/>
                </a:lnTo>
                <a:lnTo>
                  <a:pt x="697991" y="182879"/>
                </a:lnTo>
                <a:lnTo>
                  <a:pt x="693419" y="184403"/>
                </a:lnTo>
                <a:lnTo>
                  <a:pt x="688847" y="185927"/>
                </a:lnTo>
                <a:lnTo>
                  <a:pt x="684275" y="187451"/>
                </a:lnTo>
                <a:lnTo>
                  <a:pt x="678179" y="188975"/>
                </a:lnTo>
                <a:lnTo>
                  <a:pt x="670559" y="190500"/>
                </a:lnTo>
                <a:lnTo>
                  <a:pt x="661415" y="192024"/>
                </a:lnTo>
                <a:lnTo>
                  <a:pt x="662939" y="192024"/>
                </a:lnTo>
                <a:lnTo>
                  <a:pt x="672083" y="201168"/>
                </a:lnTo>
                <a:lnTo>
                  <a:pt x="679703" y="199644"/>
                </a:lnTo>
                <a:lnTo>
                  <a:pt x="687323" y="198120"/>
                </a:lnTo>
                <a:lnTo>
                  <a:pt x="691895" y="196596"/>
                </a:lnTo>
                <a:lnTo>
                  <a:pt x="696467" y="195072"/>
                </a:lnTo>
                <a:lnTo>
                  <a:pt x="699515" y="193548"/>
                </a:lnTo>
                <a:lnTo>
                  <a:pt x="701039" y="193548"/>
                </a:lnTo>
                <a:lnTo>
                  <a:pt x="701039" y="211835"/>
                </a:lnTo>
                <a:lnTo>
                  <a:pt x="699515" y="213359"/>
                </a:lnTo>
                <a:lnTo>
                  <a:pt x="694943" y="214883"/>
                </a:lnTo>
                <a:lnTo>
                  <a:pt x="696467" y="214883"/>
                </a:lnTo>
                <a:lnTo>
                  <a:pt x="690371" y="216407"/>
                </a:lnTo>
                <a:lnTo>
                  <a:pt x="684275" y="217931"/>
                </a:lnTo>
                <a:lnTo>
                  <a:pt x="676655" y="219455"/>
                </a:lnTo>
                <a:lnTo>
                  <a:pt x="667511" y="220979"/>
                </a:lnTo>
                <a:lnTo>
                  <a:pt x="669035" y="220979"/>
                </a:lnTo>
                <a:lnTo>
                  <a:pt x="658367" y="222503"/>
                </a:lnTo>
                <a:lnTo>
                  <a:pt x="632459" y="222503"/>
                </a:lnTo>
                <a:close/>
              </a:path>
              <a:path w="1060703" h="234696">
                <a:moveTo>
                  <a:pt x="624839" y="196596"/>
                </a:moveTo>
                <a:lnTo>
                  <a:pt x="632459" y="199644"/>
                </a:lnTo>
                <a:lnTo>
                  <a:pt x="641603" y="202692"/>
                </a:lnTo>
                <a:lnTo>
                  <a:pt x="643127" y="192024"/>
                </a:lnTo>
                <a:lnTo>
                  <a:pt x="652271" y="202692"/>
                </a:lnTo>
                <a:lnTo>
                  <a:pt x="662939" y="202692"/>
                </a:lnTo>
                <a:lnTo>
                  <a:pt x="672083" y="201168"/>
                </a:lnTo>
                <a:lnTo>
                  <a:pt x="662939" y="192024"/>
                </a:lnTo>
                <a:lnTo>
                  <a:pt x="644651" y="192024"/>
                </a:lnTo>
                <a:lnTo>
                  <a:pt x="635507" y="188975"/>
                </a:lnTo>
                <a:lnTo>
                  <a:pt x="637031" y="190500"/>
                </a:lnTo>
                <a:lnTo>
                  <a:pt x="630935" y="187451"/>
                </a:lnTo>
                <a:lnTo>
                  <a:pt x="626363" y="182879"/>
                </a:lnTo>
                <a:lnTo>
                  <a:pt x="626363" y="184403"/>
                </a:lnTo>
                <a:lnTo>
                  <a:pt x="623315" y="178307"/>
                </a:lnTo>
                <a:lnTo>
                  <a:pt x="623315" y="179831"/>
                </a:lnTo>
                <a:lnTo>
                  <a:pt x="620267" y="172211"/>
                </a:lnTo>
                <a:lnTo>
                  <a:pt x="620267" y="173735"/>
                </a:lnTo>
                <a:lnTo>
                  <a:pt x="618743" y="166116"/>
                </a:lnTo>
                <a:lnTo>
                  <a:pt x="618743" y="190500"/>
                </a:lnTo>
                <a:lnTo>
                  <a:pt x="624839" y="196596"/>
                </a:lnTo>
                <a:close/>
              </a:path>
              <a:path w="1060703" h="234696">
                <a:moveTo>
                  <a:pt x="409955" y="207264"/>
                </a:moveTo>
                <a:lnTo>
                  <a:pt x="409955" y="205740"/>
                </a:lnTo>
                <a:lnTo>
                  <a:pt x="403859" y="210311"/>
                </a:lnTo>
                <a:lnTo>
                  <a:pt x="397763" y="214883"/>
                </a:lnTo>
                <a:lnTo>
                  <a:pt x="399287" y="214883"/>
                </a:lnTo>
                <a:lnTo>
                  <a:pt x="391667" y="217931"/>
                </a:lnTo>
                <a:lnTo>
                  <a:pt x="384047" y="219455"/>
                </a:lnTo>
                <a:lnTo>
                  <a:pt x="385571" y="219455"/>
                </a:lnTo>
                <a:lnTo>
                  <a:pt x="376427" y="220979"/>
                </a:lnTo>
                <a:lnTo>
                  <a:pt x="367283" y="222503"/>
                </a:lnTo>
                <a:lnTo>
                  <a:pt x="350519" y="222503"/>
                </a:lnTo>
                <a:lnTo>
                  <a:pt x="341375" y="220979"/>
                </a:lnTo>
                <a:lnTo>
                  <a:pt x="342899" y="220979"/>
                </a:lnTo>
                <a:lnTo>
                  <a:pt x="333755" y="219455"/>
                </a:lnTo>
                <a:lnTo>
                  <a:pt x="335279" y="219455"/>
                </a:lnTo>
                <a:lnTo>
                  <a:pt x="327659" y="217931"/>
                </a:lnTo>
                <a:lnTo>
                  <a:pt x="321563" y="214883"/>
                </a:lnTo>
                <a:lnTo>
                  <a:pt x="315467" y="211835"/>
                </a:lnTo>
                <a:lnTo>
                  <a:pt x="310895" y="207264"/>
                </a:lnTo>
                <a:lnTo>
                  <a:pt x="310895" y="208787"/>
                </a:lnTo>
                <a:lnTo>
                  <a:pt x="306323" y="204216"/>
                </a:lnTo>
                <a:lnTo>
                  <a:pt x="301751" y="198120"/>
                </a:lnTo>
                <a:lnTo>
                  <a:pt x="301751" y="199644"/>
                </a:lnTo>
                <a:lnTo>
                  <a:pt x="298703" y="193548"/>
                </a:lnTo>
                <a:lnTo>
                  <a:pt x="295655" y="187451"/>
                </a:lnTo>
                <a:lnTo>
                  <a:pt x="294131" y="181355"/>
                </a:lnTo>
                <a:lnTo>
                  <a:pt x="291083" y="173735"/>
                </a:lnTo>
                <a:lnTo>
                  <a:pt x="291083" y="166116"/>
                </a:lnTo>
                <a:lnTo>
                  <a:pt x="289559" y="147827"/>
                </a:lnTo>
                <a:lnTo>
                  <a:pt x="289559" y="199644"/>
                </a:lnTo>
                <a:lnTo>
                  <a:pt x="292607" y="205740"/>
                </a:lnTo>
                <a:lnTo>
                  <a:pt x="298703" y="211835"/>
                </a:lnTo>
                <a:lnTo>
                  <a:pt x="303275" y="216407"/>
                </a:lnTo>
                <a:lnTo>
                  <a:pt x="309371" y="220979"/>
                </a:lnTo>
                <a:lnTo>
                  <a:pt x="316991" y="225551"/>
                </a:lnTo>
                <a:lnTo>
                  <a:pt x="323087" y="228600"/>
                </a:lnTo>
                <a:lnTo>
                  <a:pt x="332231" y="231648"/>
                </a:lnTo>
                <a:lnTo>
                  <a:pt x="339851" y="233172"/>
                </a:lnTo>
                <a:lnTo>
                  <a:pt x="348995" y="233172"/>
                </a:lnTo>
                <a:lnTo>
                  <a:pt x="359663" y="234696"/>
                </a:lnTo>
                <a:lnTo>
                  <a:pt x="368807" y="233172"/>
                </a:lnTo>
                <a:lnTo>
                  <a:pt x="368807" y="222503"/>
                </a:lnTo>
                <a:lnTo>
                  <a:pt x="377951" y="233172"/>
                </a:lnTo>
                <a:lnTo>
                  <a:pt x="387095" y="230124"/>
                </a:lnTo>
                <a:lnTo>
                  <a:pt x="396239" y="227075"/>
                </a:lnTo>
                <a:lnTo>
                  <a:pt x="403859" y="224027"/>
                </a:lnTo>
                <a:lnTo>
                  <a:pt x="409955" y="219455"/>
                </a:lnTo>
                <a:lnTo>
                  <a:pt x="417575" y="214883"/>
                </a:lnTo>
                <a:lnTo>
                  <a:pt x="422147" y="208787"/>
                </a:lnTo>
                <a:lnTo>
                  <a:pt x="428243" y="202692"/>
                </a:lnTo>
                <a:lnTo>
                  <a:pt x="431291" y="196596"/>
                </a:lnTo>
                <a:lnTo>
                  <a:pt x="435863" y="188975"/>
                </a:lnTo>
                <a:lnTo>
                  <a:pt x="438911" y="181355"/>
                </a:lnTo>
                <a:lnTo>
                  <a:pt x="440435" y="172211"/>
                </a:lnTo>
                <a:lnTo>
                  <a:pt x="441959" y="164592"/>
                </a:lnTo>
                <a:lnTo>
                  <a:pt x="443483" y="155448"/>
                </a:lnTo>
                <a:lnTo>
                  <a:pt x="443483" y="146303"/>
                </a:lnTo>
                <a:lnTo>
                  <a:pt x="441959" y="126492"/>
                </a:lnTo>
                <a:lnTo>
                  <a:pt x="438911" y="109727"/>
                </a:lnTo>
                <a:lnTo>
                  <a:pt x="435863" y="102107"/>
                </a:lnTo>
                <a:lnTo>
                  <a:pt x="432815" y="96011"/>
                </a:lnTo>
                <a:lnTo>
                  <a:pt x="428243" y="88392"/>
                </a:lnTo>
                <a:lnTo>
                  <a:pt x="423671" y="82296"/>
                </a:lnTo>
                <a:lnTo>
                  <a:pt x="419099" y="77724"/>
                </a:lnTo>
                <a:lnTo>
                  <a:pt x="413003" y="73151"/>
                </a:lnTo>
                <a:lnTo>
                  <a:pt x="405383" y="68579"/>
                </a:lnTo>
                <a:lnTo>
                  <a:pt x="397763" y="65531"/>
                </a:lnTo>
                <a:lnTo>
                  <a:pt x="390143" y="64007"/>
                </a:lnTo>
                <a:lnTo>
                  <a:pt x="380999" y="62483"/>
                </a:lnTo>
                <a:lnTo>
                  <a:pt x="371855" y="60959"/>
                </a:lnTo>
                <a:lnTo>
                  <a:pt x="362711" y="60959"/>
                </a:lnTo>
                <a:lnTo>
                  <a:pt x="353567" y="71627"/>
                </a:lnTo>
                <a:lnTo>
                  <a:pt x="371855" y="71627"/>
                </a:lnTo>
                <a:lnTo>
                  <a:pt x="379475" y="73151"/>
                </a:lnTo>
                <a:lnTo>
                  <a:pt x="387095" y="74675"/>
                </a:lnTo>
                <a:lnTo>
                  <a:pt x="394715" y="76200"/>
                </a:lnTo>
                <a:lnTo>
                  <a:pt x="400811" y="79248"/>
                </a:lnTo>
                <a:lnTo>
                  <a:pt x="406907" y="82296"/>
                </a:lnTo>
                <a:lnTo>
                  <a:pt x="405383" y="82296"/>
                </a:lnTo>
                <a:lnTo>
                  <a:pt x="411479" y="86868"/>
                </a:lnTo>
                <a:lnTo>
                  <a:pt x="411479" y="85344"/>
                </a:lnTo>
                <a:lnTo>
                  <a:pt x="416051" y="91440"/>
                </a:lnTo>
                <a:lnTo>
                  <a:pt x="416051" y="89916"/>
                </a:lnTo>
                <a:lnTo>
                  <a:pt x="419099" y="96011"/>
                </a:lnTo>
                <a:lnTo>
                  <a:pt x="419099" y="94487"/>
                </a:lnTo>
                <a:lnTo>
                  <a:pt x="423671" y="100583"/>
                </a:lnTo>
                <a:lnTo>
                  <a:pt x="422147" y="100583"/>
                </a:lnTo>
                <a:lnTo>
                  <a:pt x="425195" y="106679"/>
                </a:lnTo>
                <a:lnTo>
                  <a:pt x="428243" y="114300"/>
                </a:lnTo>
                <a:lnTo>
                  <a:pt x="428243" y="112775"/>
                </a:lnTo>
                <a:lnTo>
                  <a:pt x="431291" y="129540"/>
                </a:lnTo>
                <a:lnTo>
                  <a:pt x="431291" y="128016"/>
                </a:lnTo>
                <a:lnTo>
                  <a:pt x="432815" y="146303"/>
                </a:lnTo>
                <a:lnTo>
                  <a:pt x="432815" y="153924"/>
                </a:lnTo>
                <a:lnTo>
                  <a:pt x="431291" y="163068"/>
                </a:lnTo>
                <a:lnTo>
                  <a:pt x="429767" y="170687"/>
                </a:lnTo>
                <a:lnTo>
                  <a:pt x="428243" y="178307"/>
                </a:lnTo>
                <a:lnTo>
                  <a:pt x="428243" y="176783"/>
                </a:lnTo>
                <a:lnTo>
                  <a:pt x="425195" y="184403"/>
                </a:lnTo>
                <a:lnTo>
                  <a:pt x="422147" y="190500"/>
                </a:lnTo>
                <a:lnTo>
                  <a:pt x="419099" y="196596"/>
                </a:lnTo>
                <a:lnTo>
                  <a:pt x="414527" y="202692"/>
                </a:lnTo>
                <a:lnTo>
                  <a:pt x="414527" y="201168"/>
                </a:lnTo>
                <a:lnTo>
                  <a:pt x="409955" y="207264"/>
                </a:lnTo>
                <a:close/>
              </a:path>
              <a:path w="1060703" h="234696">
                <a:moveTo>
                  <a:pt x="214884" y="82296"/>
                </a:moveTo>
                <a:lnTo>
                  <a:pt x="219456" y="92964"/>
                </a:lnTo>
                <a:lnTo>
                  <a:pt x="219456" y="74675"/>
                </a:lnTo>
                <a:lnTo>
                  <a:pt x="217931" y="68579"/>
                </a:lnTo>
                <a:lnTo>
                  <a:pt x="213359" y="65531"/>
                </a:lnTo>
                <a:lnTo>
                  <a:pt x="210312" y="64007"/>
                </a:lnTo>
                <a:lnTo>
                  <a:pt x="210312" y="89916"/>
                </a:lnTo>
                <a:lnTo>
                  <a:pt x="219456" y="92964"/>
                </a:lnTo>
                <a:lnTo>
                  <a:pt x="214884" y="82296"/>
                </a:lnTo>
                <a:close/>
              </a:path>
              <a:path w="1060703" h="234696">
                <a:moveTo>
                  <a:pt x="225551" y="220979"/>
                </a:moveTo>
                <a:lnTo>
                  <a:pt x="225551" y="132587"/>
                </a:lnTo>
                <a:lnTo>
                  <a:pt x="228600" y="126492"/>
                </a:lnTo>
                <a:lnTo>
                  <a:pt x="233172" y="120396"/>
                </a:lnTo>
                <a:lnTo>
                  <a:pt x="233172" y="121920"/>
                </a:lnTo>
                <a:lnTo>
                  <a:pt x="236219" y="117348"/>
                </a:lnTo>
                <a:lnTo>
                  <a:pt x="240791" y="114300"/>
                </a:lnTo>
                <a:lnTo>
                  <a:pt x="239268" y="114300"/>
                </a:lnTo>
                <a:lnTo>
                  <a:pt x="243840" y="111251"/>
                </a:lnTo>
                <a:lnTo>
                  <a:pt x="245363" y="109727"/>
                </a:lnTo>
                <a:lnTo>
                  <a:pt x="245363" y="111251"/>
                </a:lnTo>
                <a:lnTo>
                  <a:pt x="248412" y="109727"/>
                </a:lnTo>
                <a:lnTo>
                  <a:pt x="254507" y="109727"/>
                </a:lnTo>
                <a:lnTo>
                  <a:pt x="259079" y="111251"/>
                </a:lnTo>
                <a:lnTo>
                  <a:pt x="257556" y="111251"/>
                </a:lnTo>
                <a:lnTo>
                  <a:pt x="262127" y="112775"/>
                </a:lnTo>
                <a:lnTo>
                  <a:pt x="266699" y="112775"/>
                </a:lnTo>
                <a:lnTo>
                  <a:pt x="272795" y="111251"/>
                </a:lnTo>
                <a:lnTo>
                  <a:pt x="268223" y="102107"/>
                </a:lnTo>
                <a:lnTo>
                  <a:pt x="266699" y="74675"/>
                </a:lnTo>
                <a:lnTo>
                  <a:pt x="265175" y="73151"/>
                </a:lnTo>
                <a:lnTo>
                  <a:pt x="263651" y="60959"/>
                </a:lnTo>
                <a:lnTo>
                  <a:pt x="246887" y="60959"/>
                </a:lnTo>
                <a:lnTo>
                  <a:pt x="242315" y="62483"/>
                </a:lnTo>
                <a:lnTo>
                  <a:pt x="236219" y="64007"/>
                </a:lnTo>
                <a:lnTo>
                  <a:pt x="231647" y="67055"/>
                </a:lnTo>
                <a:lnTo>
                  <a:pt x="225551" y="71627"/>
                </a:lnTo>
                <a:lnTo>
                  <a:pt x="220979" y="76200"/>
                </a:lnTo>
                <a:lnTo>
                  <a:pt x="219455" y="77724"/>
                </a:lnTo>
                <a:lnTo>
                  <a:pt x="219456" y="92964"/>
                </a:lnTo>
                <a:lnTo>
                  <a:pt x="210312" y="89916"/>
                </a:lnTo>
                <a:lnTo>
                  <a:pt x="210312" y="64007"/>
                </a:lnTo>
                <a:lnTo>
                  <a:pt x="187451" y="64007"/>
                </a:lnTo>
                <a:lnTo>
                  <a:pt x="188975" y="74675"/>
                </a:lnTo>
                <a:lnTo>
                  <a:pt x="208787" y="74675"/>
                </a:lnTo>
                <a:lnTo>
                  <a:pt x="208787" y="109727"/>
                </a:lnTo>
                <a:lnTo>
                  <a:pt x="224028" y="89916"/>
                </a:lnTo>
                <a:lnTo>
                  <a:pt x="228600" y="83820"/>
                </a:lnTo>
                <a:lnTo>
                  <a:pt x="233172" y="79248"/>
                </a:lnTo>
                <a:lnTo>
                  <a:pt x="237744" y="76200"/>
                </a:lnTo>
                <a:lnTo>
                  <a:pt x="242315" y="73151"/>
                </a:lnTo>
                <a:lnTo>
                  <a:pt x="240791" y="74675"/>
                </a:lnTo>
                <a:lnTo>
                  <a:pt x="245363" y="73151"/>
                </a:lnTo>
                <a:lnTo>
                  <a:pt x="248412" y="71627"/>
                </a:lnTo>
                <a:lnTo>
                  <a:pt x="256031" y="71627"/>
                </a:lnTo>
                <a:lnTo>
                  <a:pt x="260603" y="73151"/>
                </a:lnTo>
                <a:lnTo>
                  <a:pt x="263651" y="73151"/>
                </a:lnTo>
                <a:lnTo>
                  <a:pt x="265684" y="74167"/>
                </a:lnTo>
                <a:lnTo>
                  <a:pt x="266699" y="76200"/>
                </a:lnTo>
                <a:lnTo>
                  <a:pt x="266699" y="97535"/>
                </a:lnTo>
                <a:lnTo>
                  <a:pt x="265175" y="100583"/>
                </a:lnTo>
                <a:lnTo>
                  <a:pt x="266699" y="100583"/>
                </a:lnTo>
                <a:lnTo>
                  <a:pt x="265937" y="102107"/>
                </a:lnTo>
                <a:lnTo>
                  <a:pt x="265175" y="103631"/>
                </a:lnTo>
                <a:lnTo>
                  <a:pt x="265937" y="102107"/>
                </a:lnTo>
                <a:lnTo>
                  <a:pt x="265175" y="102107"/>
                </a:lnTo>
                <a:lnTo>
                  <a:pt x="262127" y="100583"/>
                </a:lnTo>
                <a:lnTo>
                  <a:pt x="256031" y="99059"/>
                </a:lnTo>
                <a:lnTo>
                  <a:pt x="249935" y="99059"/>
                </a:lnTo>
                <a:lnTo>
                  <a:pt x="246887" y="109727"/>
                </a:lnTo>
                <a:lnTo>
                  <a:pt x="245363" y="99059"/>
                </a:lnTo>
                <a:lnTo>
                  <a:pt x="240791" y="100583"/>
                </a:lnTo>
                <a:lnTo>
                  <a:pt x="237744" y="102107"/>
                </a:lnTo>
                <a:lnTo>
                  <a:pt x="233172" y="105155"/>
                </a:lnTo>
                <a:lnTo>
                  <a:pt x="228600" y="109727"/>
                </a:lnTo>
                <a:lnTo>
                  <a:pt x="225551" y="129540"/>
                </a:lnTo>
                <a:lnTo>
                  <a:pt x="225551" y="220979"/>
                </a:lnTo>
                <a:close/>
              </a:path>
              <a:path w="1060703" h="234696">
                <a:moveTo>
                  <a:pt x="266699" y="74675"/>
                </a:moveTo>
                <a:lnTo>
                  <a:pt x="268223" y="102107"/>
                </a:lnTo>
                <a:lnTo>
                  <a:pt x="272795" y="111251"/>
                </a:lnTo>
                <a:lnTo>
                  <a:pt x="274319" y="108203"/>
                </a:lnTo>
                <a:lnTo>
                  <a:pt x="275843" y="105155"/>
                </a:lnTo>
                <a:lnTo>
                  <a:pt x="277367" y="102107"/>
                </a:lnTo>
                <a:lnTo>
                  <a:pt x="277367" y="73151"/>
                </a:lnTo>
                <a:lnTo>
                  <a:pt x="275843" y="68579"/>
                </a:lnTo>
                <a:lnTo>
                  <a:pt x="272795" y="65531"/>
                </a:lnTo>
                <a:lnTo>
                  <a:pt x="268223" y="64007"/>
                </a:lnTo>
                <a:lnTo>
                  <a:pt x="263651" y="60959"/>
                </a:lnTo>
                <a:lnTo>
                  <a:pt x="265175" y="73151"/>
                </a:lnTo>
                <a:lnTo>
                  <a:pt x="266699" y="74675"/>
                </a:lnTo>
                <a:close/>
              </a:path>
              <a:path w="1060703" h="234696">
                <a:moveTo>
                  <a:pt x="181356" y="230124"/>
                </a:moveTo>
                <a:lnTo>
                  <a:pt x="185928" y="230124"/>
                </a:lnTo>
                <a:lnTo>
                  <a:pt x="185928" y="220979"/>
                </a:lnTo>
                <a:lnTo>
                  <a:pt x="188975" y="230124"/>
                </a:lnTo>
                <a:lnTo>
                  <a:pt x="193547" y="231648"/>
                </a:lnTo>
                <a:lnTo>
                  <a:pt x="205740" y="231648"/>
                </a:lnTo>
                <a:lnTo>
                  <a:pt x="210312" y="230124"/>
                </a:lnTo>
                <a:lnTo>
                  <a:pt x="214884" y="230124"/>
                </a:lnTo>
                <a:lnTo>
                  <a:pt x="213359" y="220979"/>
                </a:lnTo>
                <a:lnTo>
                  <a:pt x="214884" y="219455"/>
                </a:lnTo>
                <a:lnTo>
                  <a:pt x="216407" y="217931"/>
                </a:lnTo>
                <a:lnTo>
                  <a:pt x="219456" y="120396"/>
                </a:lnTo>
                <a:lnTo>
                  <a:pt x="214884" y="128016"/>
                </a:lnTo>
                <a:lnTo>
                  <a:pt x="214884" y="217931"/>
                </a:lnTo>
                <a:lnTo>
                  <a:pt x="214122" y="219455"/>
                </a:lnTo>
                <a:lnTo>
                  <a:pt x="205740" y="219455"/>
                </a:lnTo>
                <a:lnTo>
                  <a:pt x="199644" y="220979"/>
                </a:lnTo>
                <a:lnTo>
                  <a:pt x="195072" y="219455"/>
                </a:lnTo>
                <a:lnTo>
                  <a:pt x="187451" y="219455"/>
                </a:lnTo>
                <a:lnTo>
                  <a:pt x="184403" y="217931"/>
                </a:lnTo>
                <a:lnTo>
                  <a:pt x="184403" y="219455"/>
                </a:lnTo>
                <a:lnTo>
                  <a:pt x="181356" y="65531"/>
                </a:lnTo>
                <a:lnTo>
                  <a:pt x="178307" y="67055"/>
                </a:lnTo>
                <a:lnTo>
                  <a:pt x="175259" y="70103"/>
                </a:lnTo>
                <a:lnTo>
                  <a:pt x="173735" y="74675"/>
                </a:lnTo>
                <a:lnTo>
                  <a:pt x="173735" y="220979"/>
                </a:lnTo>
                <a:lnTo>
                  <a:pt x="175259" y="225551"/>
                </a:lnTo>
                <a:lnTo>
                  <a:pt x="178307" y="228600"/>
                </a:lnTo>
                <a:lnTo>
                  <a:pt x="181356" y="230124"/>
                </a:lnTo>
                <a:close/>
              </a:path>
              <a:path w="1060703" h="234696">
                <a:moveTo>
                  <a:pt x="184403" y="74675"/>
                </a:moveTo>
                <a:lnTo>
                  <a:pt x="184403" y="217931"/>
                </a:lnTo>
                <a:lnTo>
                  <a:pt x="184403" y="76200"/>
                </a:lnTo>
                <a:lnTo>
                  <a:pt x="190500" y="74675"/>
                </a:lnTo>
                <a:lnTo>
                  <a:pt x="188975" y="74675"/>
                </a:lnTo>
                <a:lnTo>
                  <a:pt x="187451" y="64007"/>
                </a:lnTo>
                <a:lnTo>
                  <a:pt x="181356" y="65531"/>
                </a:lnTo>
                <a:lnTo>
                  <a:pt x="184403" y="219455"/>
                </a:lnTo>
                <a:lnTo>
                  <a:pt x="184403" y="74675"/>
                </a:lnTo>
                <a:close/>
              </a:path>
              <a:path w="1060703" h="234696">
                <a:moveTo>
                  <a:pt x="42671" y="42672"/>
                </a:moveTo>
                <a:lnTo>
                  <a:pt x="42671" y="124968"/>
                </a:lnTo>
                <a:lnTo>
                  <a:pt x="47243" y="114300"/>
                </a:lnTo>
                <a:lnTo>
                  <a:pt x="47243" y="54864"/>
                </a:lnTo>
                <a:lnTo>
                  <a:pt x="53340" y="48768"/>
                </a:lnTo>
                <a:lnTo>
                  <a:pt x="65531" y="42672"/>
                </a:lnTo>
                <a:lnTo>
                  <a:pt x="42671" y="42672"/>
                </a:lnTo>
                <a:close/>
              </a:path>
              <a:path w="1060703" h="234696">
                <a:moveTo>
                  <a:pt x="92963" y="48768"/>
                </a:moveTo>
                <a:lnTo>
                  <a:pt x="86868" y="45720"/>
                </a:lnTo>
                <a:lnTo>
                  <a:pt x="91440" y="60959"/>
                </a:lnTo>
                <a:lnTo>
                  <a:pt x="92963" y="62483"/>
                </a:lnTo>
                <a:lnTo>
                  <a:pt x="92963" y="48768"/>
                </a:lnTo>
                <a:close/>
              </a:path>
              <a:path w="1060703" h="234696">
                <a:moveTo>
                  <a:pt x="97535" y="73151"/>
                </a:moveTo>
                <a:lnTo>
                  <a:pt x="99059" y="82296"/>
                </a:lnTo>
                <a:lnTo>
                  <a:pt x="97535" y="89916"/>
                </a:lnTo>
                <a:lnTo>
                  <a:pt x="99059" y="112775"/>
                </a:lnTo>
                <a:lnTo>
                  <a:pt x="103631" y="106679"/>
                </a:lnTo>
                <a:lnTo>
                  <a:pt x="106679" y="99059"/>
                </a:lnTo>
                <a:lnTo>
                  <a:pt x="108203" y="91440"/>
                </a:lnTo>
                <a:lnTo>
                  <a:pt x="109728" y="82296"/>
                </a:lnTo>
                <a:lnTo>
                  <a:pt x="108203" y="71627"/>
                </a:lnTo>
                <a:lnTo>
                  <a:pt x="105156" y="60959"/>
                </a:lnTo>
                <a:lnTo>
                  <a:pt x="100584" y="54864"/>
                </a:lnTo>
                <a:lnTo>
                  <a:pt x="92963" y="48768"/>
                </a:lnTo>
                <a:lnTo>
                  <a:pt x="92963" y="62483"/>
                </a:lnTo>
                <a:lnTo>
                  <a:pt x="91440" y="60959"/>
                </a:lnTo>
                <a:lnTo>
                  <a:pt x="86868" y="45720"/>
                </a:lnTo>
                <a:lnTo>
                  <a:pt x="79247" y="44196"/>
                </a:lnTo>
                <a:lnTo>
                  <a:pt x="65531" y="42672"/>
                </a:lnTo>
                <a:lnTo>
                  <a:pt x="53340" y="48768"/>
                </a:lnTo>
                <a:lnTo>
                  <a:pt x="47243" y="54864"/>
                </a:lnTo>
                <a:lnTo>
                  <a:pt x="47243" y="114300"/>
                </a:lnTo>
                <a:lnTo>
                  <a:pt x="42671" y="124968"/>
                </a:lnTo>
                <a:lnTo>
                  <a:pt x="67056" y="124968"/>
                </a:lnTo>
                <a:lnTo>
                  <a:pt x="53340" y="118872"/>
                </a:lnTo>
                <a:lnTo>
                  <a:pt x="53340" y="54863"/>
                </a:lnTo>
                <a:lnTo>
                  <a:pt x="77723" y="54864"/>
                </a:lnTo>
                <a:lnTo>
                  <a:pt x="83819" y="56387"/>
                </a:lnTo>
                <a:lnTo>
                  <a:pt x="82296" y="56387"/>
                </a:lnTo>
                <a:lnTo>
                  <a:pt x="88391" y="59435"/>
                </a:lnTo>
                <a:lnTo>
                  <a:pt x="86868" y="57911"/>
                </a:lnTo>
                <a:lnTo>
                  <a:pt x="92093" y="61830"/>
                </a:lnTo>
                <a:lnTo>
                  <a:pt x="96012" y="67055"/>
                </a:lnTo>
                <a:lnTo>
                  <a:pt x="94487" y="65531"/>
                </a:lnTo>
                <a:lnTo>
                  <a:pt x="97535" y="74675"/>
                </a:lnTo>
                <a:lnTo>
                  <a:pt x="97535" y="73151"/>
                </a:lnTo>
                <a:close/>
              </a:path>
              <a:path w="1060703" h="234696">
                <a:moveTo>
                  <a:pt x="477011" y="64007"/>
                </a:moveTo>
                <a:lnTo>
                  <a:pt x="477011" y="28955"/>
                </a:lnTo>
                <a:lnTo>
                  <a:pt x="473963" y="32003"/>
                </a:lnTo>
                <a:lnTo>
                  <a:pt x="472439" y="36575"/>
                </a:lnTo>
                <a:lnTo>
                  <a:pt x="472440" y="64007"/>
                </a:lnTo>
                <a:lnTo>
                  <a:pt x="477011" y="64007"/>
                </a:lnTo>
                <a:close/>
              </a:path>
              <a:path w="1060703" h="234696">
                <a:moveTo>
                  <a:pt x="483107" y="97535"/>
                </a:moveTo>
                <a:lnTo>
                  <a:pt x="483107" y="188975"/>
                </a:lnTo>
                <a:lnTo>
                  <a:pt x="483107" y="97535"/>
                </a:lnTo>
                <a:close/>
              </a:path>
              <a:path w="1060703" h="234696">
                <a:moveTo>
                  <a:pt x="461771" y="99059"/>
                </a:moveTo>
                <a:lnTo>
                  <a:pt x="460247" y="97535"/>
                </a:lnTo>
                <a:lnTo>
                  <a:pt x="458723" y="96011"/>
                </a:lnTo>
                <a:lnTo>
                  <a:pt x="458723" y="108203"/>
                </a:lnTo>
                <a:lnTo>
                  <a:pt x="472439" y="108204"/>
                </a:lnTo>
                <a:lnTo>
                  <a:pt x="461771" y="99059"/>
                </a:lnTo>
                <a:close/>
              </a:path>
              <a:path w="1060703" h="234696">
                <a:moveTo>
                  <a:pt x="483107" y="38100"/>
                </a:moveTo>
                <a:lnTo>
                  <a:pt x="486155" y="36575"/>
                </a:lnTo>
                <a:lnTo>
                  <a:pt x="483107" y="36575"/>
                </a:lnTo>
                <a:lnTo>
                  <a:pt x="481583" y="38100"/>
                </a:lnTo>
                <a:lnTo>
                  <a:pt x="483107" y="74675"/>
                </a:lnTo>
                <a:lnTo>
                  <a:pt x="483107" y="38100"/>
                </a:lnTo>
                <a:close/>
              </a:path>
              <a:path w="1060703" h="234696">
                <a:moveTo>
                  <a:pt x="551687" y="184403"/>
                </a:moveTo>
                <a:lnTo>
                  <a:pt x="547115" y="185927"/>
                </a:lnTo>
                <a:lnTo>
                  <a:pt x="548639" y="195072"/>
                </a:lnTo>
                <a:lnTo>
                  <a:pt x="553211" y="195072"/>
                </a:lnTo>
                <a:lnTo>
                  <a:pt x="556259" y="225551"/>
                </a:lnTo>
                <a:lnTo>
                  <a:pt x="559307" y="220979"/>
                </a:lnTo>
                <a:lnTo>
                  <a:pt x="560831" y="217931"/>
                </a:lnTo>
                <a:lnTo>
                  <a:pt x="560831" y="193548"/>
                </a:lnTo>
                <a:lnTo>
                  <a:pt x="559307" y="190500"/>
                </a:lnTo>
                <a:lnTo>
                  <a:pt x="559307" y="188975"/>
                </a:lnTo>
                <a:lnTo>
                  <a:pt x="556259" y="185927"/>
                </a:lnTo>
                <a:lnTo>
                  <a:pt x="551687" y="184403"/>
                </a:lnTo>
                <a:close/>
              </a:path>
              <a:path w="1060703" h="234696">
                <a:moveTo>
                  <a:pt x="512063" y="38100"/>
                </a:moveTo>
                <a:lnTo>
                  <a:pt x="512063" y="74675"/>
                </a:lnTo>
                <a:lnTo>
                  <a:pt x="548639" y="74676"/>
                </a:lnTo>
                <a:lnTo>
                  <a:pt x="524255" y="70103"/>
                </a:lnTo>
                <a:lnTo>
                  <a:pt x="518159" y="64007"/>
                </a:lnTo>
                <a:lnTo>
                  <a:pt x="519683" y="28955"/>
                </a:lnTo>
                <a:lnTo>
                  <a:pt x="516635" y="27431"/>
                </a:lnTo>
                <a:lnTo>
                  <a:pt x="512063" y="25907"/>
                </a:lnTo>
                <a:lnTo>
                  <a:pt x="510539" y="36575"/>
                </a:lnTo>
                <a:lnTo>
                  <a:pt x="509015" y="25907"/>
                </a:lnTo>
                <a:lnTo>
                  <a:pt x="487679" y="25907"/>
                </a:lnTo>
                <a:lnTo>
                  <a:pt x="484631" y="36575"/>
                </a:lnTo>
                <a:lnTo>
                  <a:pt x="483107" y="25907"/>
                </a:lnTo>
                <a:lnTo>
                  <a:pt x="480059" y="27431"/>
                </a:lnTo>
                <a:lnTo>
                  <a:pt x="477011" y="28955"/>
                </a:lnTo>
                <a:lnTo>
                  <a:pt x="477011" y="64007"/>
                </a:lnTo>
                <a:lnTo>
                  <a:pt x="460247" y="64007"/>
                </a:lnTo>
                <a:lnTo>
                  <a:pt x="454151" y="65531"/>
                </a:lnTo>
                <a:lnTo>
                  <a:pt x="458723" y="76200"/>
                </a:lnTo>
                <a:lnTo>
                  <a:pt x="460247" y="96774"/>
                </a:lnTo>
                <a:lnTo>
                  <a:pt x="461010" y="97535"/>
                </a:lnTo>
                <a:lnTo>
                  <a:pt x="461771" y="97535"/>
                </a:lnTo>
                <a:lnTo>
                  <a:pt x="460756" y="97027"/>
                </a:lnTo>
                <a:lnTo>
                  <a:pt x="460247" y="96011"/>
                </a:lnTo>
                <a:lnTo>
                  <a:pt x="460247" y="74675"/>
                </a:lnTo>
                <a:lnTo>
                  <a:pt x="461771" y="74675"/>
                </a:lnTo>
                <a:lnTo>
                  <a:pt x="472439" y="70103"/>
                </a:lnTo>
                <a:lnTo>
                  <a:pt x="483107" y="74675"/>
                </a:lnTo>
                <a:lnTo>
                  <a:pt x="481583" y="38100"/>
                </a:lnTo>
                <a:lnTo>
                  <a:pt x="483107" y="36575"/>
                </a:lnTo>
                <a:lnTo>
                  <a:pt x="509015" y="36575"/>
                </a:lnTo>
                <a:lnTo>
                  <a:pt x="512063" y="38100"/>
                </a:lnTo>
                <a:lnTo>
                  <a:pt x="512063" y="36575"/>
                </a:lnTo>
                <a:lnTo>
                  <a:pt x="512063" y="38100"/>
                </a:lnTo>
                <a:close/>
              </a:path>
              <a:path w="1060703" h="234696">
                <a:moveTo>
                  <a:pt x="524255" y="64007"/>
                </a:moveTo>
                <a:lnTo>
                  <a:pt x="524255" y="36575"/>
                </a:lnTo>
                <a:lnTo>
                  <a:pt x="522731" y="32003"/>
                </a:lnTo>
                <a:lnTo>
                  <a:pt x="519683" y="28955"/>
                </a:lnTo>
                <a:lnTo>
                  <a:pt x="518159" y="64007"/>
                </a:lnTo>
                <a:lnTo>
                  <a:pt x="524255" y="70103"/>
                </a:lnTo>
                <a:lnTo>
                  <a:pt x="548639" y="74676"/>
                </a:lnTo>
                <a:lnTo>
                  <a:pt x="547115" y="73151"/>
                </a:lnTo>
                <a:lnTo>
                  <a:pt x="550163" y="64007"/>
                </a:lnTo>
                <a:lnTo>
                  <a:pt x="524255" y="64007"/>
                </a:lnTo>
                <a:close/>
              </a:path>
              <a:path w="1060703" h="234696">
                <a:moveTo>
                  <a:pt x="550163" y="97535"/>
                </a:moveTo>
                <a:lnTo>
                  <a:pt x="556259" y="106679"/>
                </a:lnTo>
                <a:lnTo>
                  <a:pt x="550163" y="96011"/>
                </a:lnTo>
                <a:lnTo>
                  <a:pt x="548639" y="97536"/>
                </a:lnTo>
                <a:lnTo>
                  <a:pt x="547115" y="99059"/>
                </a:lnTo>
                <a:lnTo>
                  <a:pt x="550163" y="108203"/>
                </a:lnTo>
                <a:lnTo>
                  <a:pt x="556259" y="106679"/>
                </a:lnTo>
                <a:lnTo>
                  <a:pt x="550163" y="97535"/>
                </a:lnTo>
                <a:close/>
              </a:path>
              <a:path w="1060703" h="234696">
                <a:moveTo>
                  <a:pt x="513587" y="181355"/>
                </a:moveTo>
                <a:lnTo>
                  <a:pt x="515111" y="187451"/>
                </a:lnTo>
                <a:lnTo>
                  <a:pt x="518159" y="108203"/>
                </a:lnTo>
                <a:lnTo>
                  <a:pt x="512063" y="97535"/>
                </a:lnTo>
                <a:lnTo>
                  <a:pt x="512063" y="176783"/>
                </a:lnTo>
                <a:lnTo>
                  <a:pt x="513587" y="181355"/>
                </a:lnTo>
                <a:close/>
              </a:path>
              <a:path w="1060703" h="234696">
                <a:moveTo>
                  <a:pt x="475487" y="201168"/>
                </a:moveTo>
                <a:lnTo>
                  <a:pt x="478535" y="210311"/>
                </a:lnTo>
                <a:lnTo>
                  <a:pt x="477011" y="108203"/>
                </a:lnTo>
                <a:lnTo>
                  <a:pt x="472439" y="108204"/>
                </a:lnTo>
                <a:lnTo>
                  <a:pt x="472439" y="188975"/>
                </a:lnTo>
                <a:lnTo>
                  <a:pt x="475487" y="201168"/>
                </a:lnTo>
                <a:close/>
              </a:path>
              <a:path w="1060703" h="234696">
                <a:moveTo>
                  <a:pt x="15240" y="22859"/>
                </a:moveTo>
                <a:lnTo>
                  <a:pt x="19812" y="21335"/>
                </a:lnTo>
                <a:lnTo>
                  <a:pt x="82296" y="21335"/>
                </a:lnTo>
                <a:lnTo>
                  <a:pt x="89915" y="22859"/>
                </a:lnTo>
                <a:lnTo>
                  <a:pt x="97535" y="24383"/>
                </a:lnTo>
                <a:lnTo>
                  <a:pt x="106679" y="27431"/>
                </a:lnTo>
                <a:lnTo>
                  <a:pt x="106679" y="25907"/>
                </a:lnTo>
                <a:lnTo>
                  <a:pt x="115823" y="30479"/>
                </a:lnTo>
                <a:lnTo>
                  <a:pt x="114300" y="30479"/>
                </a:lnTo>
                <a:lnTo>
                  <a:pt x="123443" y="36575"/>
                </a:lnTo>
                <a:lnTo>
                  <a:pt x="123443" y="35051"/>
                </a:lnTo>
                <a:lnTo>
                  <a:pt x="129540" y="41148"/>
                </a:lnTo>
                <a:lnTo>
                  <a:pt x="135635" y="50292"/>
                </a:lnTo>
                <a:lnTo>
                  <a:pt x="135635" y="48768"/>
                </a:lnTo>
                <a:lnTo>
                  <a:pt x="140207" y="57911"/>
                </a:lnTo>
                <a:lnTo>
                  <a:pt x="138684" y="57911"/>
                </a:lnTo>
                <a:lnTo>
                  <a:pt x="141731" y="68579"/>
                </a:lnTo>
                <a:lnTo>
                  <a:pt x="141731" y="67055"/>
                </a:lnTo>
                <a:lnTo>
                  <a:pt x="143256" y="79248"/>
                </a:lnTo>
                <a:lnTo>
                  <a:pt x="144779" y="44196"/>
                </a:lnTo>
                <a:lnTo>
                  <a:pt x="138684" y="35051"/>
                </a:lnTo>
                <a:lnTo>
                  <a:pt x="131063" y="27431"/>
                </a:lnTo>
                <a:lnTo>
                  <a:pt x="131063" y="42672"/>
                </a:lnTo>
                <a:lnTo>
                  <a:pt x="131063" y="27431"/>
                </a:lnTo>
                <a:lnTo>
                  <a:pt x="120396" y="21335"/>
                </a:lnTo>
                <a:lnTo>
                  <a:pt x="109728" y="16764"/>
                </a:lnTo>
                <a:lnTo>
                  <a:pt x="100584" y="13716"/>
                </a:lnTo>
                <a:lnTo>
                  <a:pt x="91440" y="12192"/>
                </a:lnTo>
                <a:lnTo>
                  <a:pt x="83819" y="10668"/>
                </a:lnTo>
                <a:lnTo>
                  <a:pt x="19812" y="10668"/>
                </a:lnTo>
                <a:lnTo>
                  <a:pt x="12191" y="12192"/>
                </a:lnTo>
                <a:lnTo>
                  <a:pt x="4571" y="15240"/>
                </a:lnTo>
                <a:lnTo>
                  <a:pt x="10668" y="27431"/>
                </a:lnTo>
                <a:lnTo>
                  <a:pt x="10668" y="30479"/>
                </a:lnTo>
                <a:lnTo>
                  <a:pt x="10668" y="27431"/>
                </a:lnTo>
                <a:lnTo>
                  <a:pt x="10668" y="218693"/>
                </a:lnTo>
                <a:lnTo>
                  <a:pt x="10668" y="32003"/>
                </a:lnTo>
                <a:lnTo>
                  <a:pt x="11974" y="25472"/>
                </a:lnTo>
                <a:lnTo>
                  <a:pt x="12191" y="24383"/>
                </a:lnTo>
                <a:lnTo>
                  <a:pt x="13715" y="22859"/>
                </a:lnTo>
                <a:lnTo>
                  <a:pt x="16763" y="21335"/>
                </a:lnTo>
                <a:lnTo>
                  <a:pt x="15240" y="22859"/>
                </a:lnTo>
                <a:close/>
              </a:path>
              <a:path w="1060703" h="234696">
                <a:moveTo>
                  <a:pt x="13106" y="23774"/>
                </a:moveTo>
                <a:lnTo>
                  <a:pt x="16763" y="21335"/>
                </a:lnTo>
                <a:lnTo>
                  <a:pt x="13715" y="22859"/>
                </a:lnTo>
                <a:lnTo>
                  <a:pt x="12191" y="24383"/>
                </a:lnTo>
                <a:lnTo>
                  <a:pt x="11974" y="25472"/>
                </a:lnTo>
                <a:lnTo>
                  <a:pt x="13106" y="23774"/>
                </a:lnTo>
                <a:close/>
              </a:path>
              <a:path w="1060703" h="234696">
                <a:moveTo>
                  <a:pt x="45719" y="228600"/>
                </a:moveTo>
                <a:lnTo>
                  <a:pt x="48768" y="227075"/>
                </a:lnTo>
                <a:lnTo>
                  <a:pt x="47243" y="158496"/>
                </a:lnTo>
                <a:lnTo>
                  <a:pt x="53340" y="152400"/>
                </a:lnTo>
                <a:lnTo>
                  <a:pt x="42671" y="146303"/>
                </a:lnTo>
                <a:lnTo>
                  <a:pt x="42671" y="219455"/>
                </a:lnTo>
                <a:lnTo>
                  <a:pt x="41147" y="230124"/>
                </a:lnTo>
                <a:lnTo>
                  <a:pt x="45719" y="228600"/>
                </a:lnTo>
                <a:close/>
              </a:path>
              <a:path w="1060703" h="234696">
                <a:moveTo>
                  <a:pt x="10668" y="230124"/>
                </a:moveTo>
                <a:lnTo>
                  <a:pt x="15240" y="230124"/>
                </a:lnTo>
                <a:lnTo>
                  <a:pt x="19812" y="231648"/>
                </a:lnTo>
                <a:lnTo>
                  <a:pt x="32003" y="231648"/>
                </a:lnTo>
                <a:lnTo>
                  <a:pt x="38100" y="230124"/>
                </a:lnTo>
                <a:lnTo>
                  <a:pt x="41147" y="230124"/>
                </a:lnTo>
                <a:lnTo>
                  <a:pt x="42671" y="219455"/>
                </a:lnTo>
                <a:lnTo>
                  <a:pt x="42671" y="217931"/>
                </a:lnTo>
                <a:lnTo>
                  <a:pt x="39623" y="219455"/>
                </a:lnTo>
                <a:lnTo>
                  <a:pt x="32003" y="219455"/>
                </a:lnTo>
                <a:lnTo>
                  <a:pt x="25907" y="220979"/>
                </a:lnTo>
                <a:lnTo>
                  <a:pt x="21335" y="219455"/>
                </a:lnTo>
                <a:lnTo>
                  <a:pt x="13715" y="219455"/>
                </a:lnTo>
                <a:lnTo>
                  <a:pt x="10668" y="217931"/>
                </a:lnTo>
                <a:lnTo>
                  <a:pt x="12191" y="219455"/>
                </a:lnTo>
                <a:lnTo>
                  <a:pt x="10668" y="218693"/>
                </a:lnTo>
                <a:lnTo>
                  <a:pt x="10668" y="27431"/>
                </a:lnTo>
                <a:lnTo>
                  <a:pt x="4571" y="15240"/>
                </a:lnTo>
                <a:lnTo>
                  <a:pt x="1523" y="22859"/>
                </a:lnTo>
                <a:lnTo>
                  <a:pt x="0" y="30479"/>
                </a:lnTo>
                <a:lnTo>
                  <a:pt x="0" y="219455"/>
                </a:lnTo>
                <a:lnTo>
                  <a:pt x="1523" y="225551"/>
                </a:lnTo>
                <a:lnTo>
                  <a:pt x="4571" y="227075"/>
                </a:lnTo>
                <a:lnTo>
                  <a:pt x="7619" y="228600"/>
                </a:lnTo>
                <a:lnTo>
                  <a:pt x="9143" y="217931"/>
                </a:lnTo>
                <a:lnTo>
                  <a:pt x="10668" y="219455"/>
                </a:lnTo>
                <a:lnTo>
                  <a:pt x="10668" y="230124"/>
                </a:lnTo>
                <a:close/>
              </a:path>
              <a:path w="1060703" h="234696">
                <a:moveTo>
                  <a:pt x="140207" y="102107"/>
                </a:moveTo>
                <a:lnTo>
                  <a:pt x="137159" y="108203"/>
                </a:lnTo>
                <a:lnTo>
                  <a:pt x="134112" y="114300"/>
                </a:lnTo>
                <a:lnTo>
                  <a:pt x="135635" y="114300"/>
                </a:lnTo>
                <a:lnTo>
                  <a:pt x="131063" y="120396"/>
                </a:lnTo>
                <a:lnTo>
                  <a:pt x="131063" y="118872"/>
                </a:lnTo>
                <a:lnTo>
                  <a:pt x="128015" y="124968"/>
                </a:lnTo>
                <a:lnTo>
                  <a:pt x="123443" y="129540"/>
                </a:lnTo>
                <a:lnTo>
                  <a:pt x="117347" y="132587"/>
                </a:lnTo>
                <a:lnTo>
                  <a:pt x="118872" y="132587"/>
                </a:lnTo>
                <a:lnTo>
                  <a:pt x="112775" y="137159"/>
                </a:lnTo>
                <a:lnTo>
                  <a:pt x="106679" y="140207"/>
                </a:lnTo>
                <a:lnTo>
                  <a:pt x="99059" y="141731"/>
                </a:lnTo>
                <a:lnTo>
                  <a:pt x="91440" y="144779"/>
                </a:lnTo>
                <a:lnTo>
                  <a:pt x="83819" y="146303"/>
                </a:lnTo>
                <a:lnTo>
                  <a:pt x="83819" y="144779"/>
                </a:lnTo>
                <a:lnTo>
                  <a:pt x="74675" y="146303"/>
                </a:lnTo>
                <a:lnTo>
                  <a:pt x="42671" y="146303"/>
                </a:lnTo>
                <a:lnTo>
                  <a:pt x="53340" y="152400"/>
                </a:lnTo>
                <a:lnTo>
                  <a:pt x="47243" y="158496"/>
                </a:lnTo>
                <a:lnTo>
                  <a:pt x="48768" y="227075"/>
                </a:lnTo>
                <a:lnTo>
                  <a:pt x="50291" y="225551"/>
                </a:lnTo>
                <a:lnTo>
                  <a:pt x="53340" y="222503"/>
                </a:lnTo>
                <a:lnTo>
                  <a:pt x="53340" y="158495"/>
                </a:lnTo>
                <a:lnTo>
                  <a:pt x="65531" y="158496"/>
                </a:lnTo>
                <a:lnTo>
                  <a:pt x="76200" y="156972"/>
                </a:lnTo>
                <a:lnTo>
                  <a:pt x="85343" y="156972"/>
                </a:lnTo>
                <a:lnTo>
                  <a:pt x="94487" y="155448"/>
                </a:lnTo>
                <a:lnTo>
                  <a:pt x="102107" y="152400"/>
                </a:lnTo>
                <a:lnTo>
                  <a:pt x="111251" y="149351"/>
                </a:lnTo>
                <a:lnTo>
                  <a:pt x="117347" y="146303"/>
                </a:lnTo>
                <a:lnTo>
                  <a:pt x="124968" y="141731"/>
                </a:lnTo>
                <a:lnTo>
                  <a:pt x="131063" y="137159"/>
                </a:lnTo>
                <a:lnTo>
                  <a:pt x="135635" y="132587"/>
                </a:lnTo>
                <a:lnTo>
                  <a:pt x="140207" y="126492"/>
                </a:lnTo>
                <a:lnTo>
                  <a:pt x="144779" y="118872"/>
                </a:lnTo>
                <a:lnTo>
                  <a:pt x="147828" y="112775"/>
                </a:lnTo>
                <a:lnTo>
                  <a:pt x="150875" y="105155"/>
                </a:lnTo>
                <a:lnTo>
                  <a:pt x="152400" y="97535"/>
                </a:lnTo>
                <a:lnTo>
                  <a:pt x="153923" y="88392"/>
                </a:lnTo>
                <a:lnTo>
                  <a:pt x="153923" y="79248"/>
                </a:lnTo>
                <a:lnTo>
                  <a:pt x="152400" y="67055"/>
                </a:lnTo>
                <a:lnTo>
                  <a:pt x="149351" y="54864"/>
                </a:lnTo>
                <a:lnTo>
                  <a:pt x="144779" y="44196"/>
                </a:lnTo>
                <a:lnTo>
                  <a:pt x="143256" y="79248"/>
                </a:lnTo>
                <a:lnTo>
                  <a:pt x="141731" y="86868"/>
                </a:lnTo>
                <a:lnTo>
                  <a:pt x="141731" y="94487"/>
                </a:lnTo>
                <a:lnTo>
                  <a:pt x="140207" y="102107"/>
                </a:lnTo>
                <a:close/>
              </a:path>
              <a:path w="1060703" h="234696">
                <a:moveTo>
                  <a:pt x="9143" y="217931"/>
                </a:moveTo>
                <a:lnTo>
                  <a:pt x="7619" y="228600"/>
                </a:lnTo>
                <a:lnTo>
                  <a:pt x="10668" y="230124"/>
                </a:lnTo>
                <a:lnTo>
                  <a:pt x="10668" y="219455"/>
                </a:lnTo>
                <a:lnTo>
                  <a:pt x="9143" y="217931"/>
                </a:lnTo>
                <a:close/>
              </a:path>
              <a:path w="1060703" h="234696">
                <a:moveTo>
                  <a:pt x="777239" y="12192"/>
                </a:moveTo>
                <a:lnTo>
                  <a:pt x="780287" y="13716"/>
                </a:lnTo>
                <a:lnTo>
                  <a:pt x="781811" y="15240"/>
                </a:lnTo>
                <a:lnTo>
                  <a:pt x="781811" y="13716"/>
                </a:lnTo>
                <a:lnTo>
                  <a:pt x="783335" y="16764"/>
                </a:lnTo>
                <a:lnTo>
                  <a:pt x="783335" y="18287"/>
                </a:lnTo>
                <a:lnTo>
                  <a:pt x="784859" y="22859"/>
                </a:lnTo>
                <a:lnTo>
                  <a:pt x="784859" y="32003"/>
                </a:lnTo>
                <a:lnTo>
                  <a:pt x="784859" y="30479"/>
                </a:lnTo>
                <a:lnTo>
                  <a:pt x="783335" y="36575"/>
                </a:lnTo>
                <a:lnTo>
                  <a:pt x="783335" y="35051"/>
                </a:lnTo>
                <a:lnTo>
                  <a:pt x="781811" y="38100"/>
                </a:lnTo>
                <a:lnTo>
                  <a:pt x="780287" y="39624"/>
                </a:lnTo>
                <a:lnTo>
                  <a:pt x="778763" y="41148"/>
                </a:lnTo>
                <a:lnTo>
                  <a:pt x="780287" y="39624"/>
                </a:lnTo>
                <a:lnTo>
                  <a:pt x="775715" y="41148"/>
                </a:lnTo>
                <a:lnTo>
                  <a:pt x="777239" y="41148"/>
                </a:lnTo>
                <a:lnTo>
                  <a:pt x="772667" y="42672"/>
                </a:lnTo>
                <a:lnTo>
                  <a:pt x="761999" y="42672"/>
                </a:lnTo>
                <a:lnTo>
                  <a:pt x="755903" y="41148"/>
                </a:lnTo>
                <a:lnTo>
                  <a:pt x="757427" y="41148"/>
                </a:lnTo>
                <a:lnTo>
                  <a:pt x="752855" y="39624"/>
                </a:lnTo>
                <a:lnTo>
                  <a:pt x="754379" y="41148"/>
                </a:lnTo>
                <a:lnTo>
                  <a:pt x="751331" y="39624"/>
                </a:lnTo>
                <a:lnTo>
                  <a:pt x="751027" y="38709"/>
                </a:lnTo>
                <a:lnTo>
                  <a:pt x="749807" y="35051"/>
                </a:lnTo>
                <a:lnTo>
                  <a:pt x="749807" y="32003"/>
                </a:lnTo>
                <a:lnTo>
                  <a:pt x="749807" y="38100"/>
                </a:lnTo>
                <a:lnTo>
                  <a:pt x="748283" y="50292"/>
                </a:lnTo>
                <a:lnTo>
                  <a:pt x="754379" y="51816"/>
                </a:lnTo>
                <a:lnTo>
                  <a:pt x="760475" y="53340"/>
                </a:lnTo>
                <a:lnTo>
                  <a:pt x="760475" y="42672"/>
                </a:lnTo>
                <a:lnTo>
                  <a:pt x="766571" y="53340"/>
                </a:lnTo>
                <a:lnTo>
                  <a:pt x="774191" y="53340"/>
                </a:lnTo>
                <a:lnTo>
                  <a:pt x="780287" y="51816"/>
                </a:lnTo>
                <a:lnTo>
                  <a:pt x="784859" y="50292"/>
                </a:lnTo>
                <a:lnTo>
                  <a:pt x="789431" y="47244"/>
                </a:lnTo>
                <a:lnTo>
                  <a:pt x="784859" y="21335"/>
                </a:lnTo>
                <a:lnTo>
                  <a:pt x="789431" y="47244"/>
                </a:lnTo>
                <a:lnTo>
                  <a:pt x="792479" y="44196"/>
                </a:lnTo>
                <a:lnTo>
                  <a:pt x="794003" y="38100"/>
                </a:lnTo>
                <a:lnTo>
                  <a:pt x="795527" y="33527"/>
                </a:lnTo>
                <a:lnTo>
                  <a:pt x="795527" y="19811"/>
                </a:lnTo>
                <a:lnTo>
                  <a:pt x="794003" y="15240"/>
                </a:lnTo>
                <a:lnTo>
                  <a:pt x="792479" y="10668"/>
                </a:lnTo>
                <a:lnTo>
                  <a:pt x="789431" y="6096"/>
                </a:lnTo>
                <a:lnTo>
                  <a:pt x="784859" y="3048"/>
                </a:lnTo>
                <a:lnTo>
                  <a:pt x="780287" y="1524"/>
                </a:lnTo>
                <a:lnTo>
                  <a:pt x="774191" y="0"/>
                </a:lnTo>
                <a:lnTo>
                  <a:pt x="766571" y="0"/>
                </a:lnTo>
                <a:lnTo>
                  <a:pt x="761999" y="10668"/>
                </a:lnTo>
                <a:lnTo>
                  <a:pt x="772667" y="10668"/>
                </a:lnTo>
                <a:lnTo>
                  <a:pt x="777239" y="12192"/>
                </a:lnTo>
                <a:lnTo>
                  <a:pt x="778763" y="12192"/>
                </a:lnTo>
                <a:lnTo>
                  <a:pt x="777239" y="12192"/>
                </a:lnTo>
                <a:close/>
              </a:path>
              <a:path w="1060703" h="234696">
                <a:moveTo>
                  <a:pt x="739139" y="39624"/>
                </a:moveTo>
                <a:lnTo>
                  <a:pt x="740663" y="44196"/>
                </a:lnTo>
                <a:lnTo>
                  <a:pt x="743711" y="47244"/>
                </a:lnTo>
                <a:lnTo>
                  <a:pt x="748283" y="50292"/>
                </a:lnTo>
                <a:lnTo>
                  <a:pt x="749807" y="38100"/>
                </a:lnTo>
                <a:lnTo>
                  <a:pt x="749807" y="32003"/>
                </a:lnTo>
                <a:lnTo>
                  <a:pt x="748283" y="27431"/>
                </a:lnTo>
                <a:lnTo>
                  <a:pt x="749807" y="21335"/>
                </a:lnTo>
                <a:lnTo>
                  <a:pt x="749807" y="18287"/>
                </a:lnTo>
                <a:lnTo>
                  <a:pt x="751331" y="15240"/>
                </a:lnTo>
                <a:lnTo>
                  <a:pt x="751331" y="16764"/>
                </a:lnTo>
                <a:lnTo>
                  <a:pt x="752855" y="13716"/>
                </a:lnTo>
                <a:lnTo>
                  <a:pt x="757427" y="12192"/>
                </a:lnTo>
                <a:lnTo>
                  <a:pt x="754379" y="12192"/>
                </a:lnTo>
                <a:lnTo>
                  <a:pt x="755903" y="12192"/>
                </a:lnTo>
                <a:lnTo>
                  <a:pt x="760475" y="10668"/>
                </a:lnTo>
                <a:lnTo>
                  <a:pt x="755903" y="12192"/>
                </a:lnTo>
                <a:lnTo>
                  <a:pt x="761999" y="10668"/>
                </a:lnTo>
                <a:lnTo>
                  <a:pt x="766571" y="0"/>
                </a:lnTo>
                <a:lnTo>
                  <a:pt x="760475" y="0"/>
                </a:lnTo>
                <a:lnTo>
                  <a:pt x="754379" y="1524"/>
                </a:lnTo>
                <a:lnTo>
                  <a:pt x="748283" y="3048"/>
                </a:lnTo>
                <a:lnTo>
                  <a:pt x="745235" y="6096"/>
                </a:lnTo>
                <a:lnTo>
                  <a:pt x="740663" y="10668"/>
                </a:lnTo>
                <a:lnTo>
                  <a:pt x="739139" y="15240"/>
                </a:lnTo>
                <a:lnTo>
                  <a:pt x="737615" y="21335"/>
                </a:lnTo>
                <a:lnTo>
                  <a:pt x="737615" y="33527"/>
                </a:lnTo>
                <a:lnTo>
                  <a:pt x="739139" y="39624"/>
                </a:lnTo>
                <a:close/>
              </a:path>
              <a:path w="1060703" h="234696">
                <a:moveTo>
                  <a:pt x="783335" y="18287"/>
                </a:moveTo>
                <a:lnTo>
                  <a:pt x="783335" y="16764"/>
                </a:lnTo>
                <a:lnTo>
                  <a:pt x="781811" y="15240"/>
                </a:lnTo>
                <a:lnTo>
                  <a:pt x="783335" y="18287"/>
                </a:lnTo>
                <a:close/>
              </a:path>
              <a:path w="1060703" h="234696">
                <a:moveTo>
                  <a:pt x="766571" y="53340"/>
                </a:moveTo>
                <a:lnTo>
                  <a:pt x="760475" y="42672"/>
                </a:lnTo>
                <a:lnTo>
                  <a:pt x="760475" y="53340"/>
                </a:lnTo>
                <a:lnTo>
                  <a:pt x="766571" y="53340"/>
                </a:lnTo>
                <a:close/>
              </a:path>
              <a:path w="1060703" h="234696">
                <a:moveTo>
                  <a:pt x="754379" y="12192"/>
                </a:moveTo>
                <a:lnTo>
                  <a:pt x="757427" y="12192"/>
                </a:lnTo>
                <a:lnTo>
                  <a:pt x="754379" y="12192"/>
                </a:lnTo>
                <a:close/>
              </a:path>
              <a:path w="1060703" h="234696">
                <a:moveTo>
                  <a:pt x="752855" y="39624"/>
                </a:moveTo>
                <a:lnTo>
                  <a:pt x="751027" y="38709"/>
                </a:lnTo>
                <a:lnTo>
                  <a:pt x="751331" y="39624"/>
                </a:lnTo>
                <a:lnTo>
                  <a:pt x="752855" y="39624"/>
                </a:lnTo>
                <a:close/>
              </a:path>
              <a:path w="1060703" h="234696">
                <a:moveTo>
                  <a:pt x="483107" y="74675"/>
                </a:moveTo>
                <a:lnTo>
                  <a:pt x="472439" y="70103"/>
                </a:lnTo>
                <a:lnTo>
                  <a:pt x="461771" y="74675"/>
                </a:lnTo>
                <a:lnTo>
                  <a:pt x="483107" y="74675"/>
                </a:lnTo>
                <a:close/>
              </a:path>
              <a:path w="1060703" h="234696">
                <a:moveTo>
                  <a:pt x="525779" y="184403"/>
                </a:moveTo>
                <a:lnTo>
                  <a:pt x="525779" y="182879"/>
                </a:lnTo>
                <a:lnTo>
                  <a:pt x="524255" y="179831"/>
                </a:lnTo>
                <a:lnTo>
                  <a:pt x="525779" y="184403"/>
                </a:lnTo>
                <a:close/>
              </a:path>
              <a:path w="1060703" h="234696">
                <a:moveTo>
                  <a:pt x="484631" y="36575"/>
                </a:moveTo>
                <a:lnTo>
                  <a:pt x="487679" y="25907"/>
                </a:lnTo>
                <a:lnTo>
                  <a:pt x="483107" y="25907"/>
                </a:lnTo>
                <a:lnTo>
                  <a:pt x="484631" y="36575"/>
                </a:lnTo>
                <a:close/>
              </a:path>
              <a:path w="1060703" h="234696">
                <a:moveTo>
                  <a:pt x="509015" y="25907"/>
                </a:moveTo>
                <a:lnTo>
                  <a:pt x="510539" y="36575"/>
                </a:lnTo>
                <a:lnTo>
                  <a:pt x="512063" y="25907"/>
                </a:lnTo>
                <a:lnTo>
                  <a:pt x="509015" y="25907"/>
                </a:lnTo>
                <a:close/>
              </a:path>
              <a:path w="1060703" h="234696">
                <a:moveTo>
                  <a:pt x="515111" y="222503"/>
                </a:moveTo>
                <a:lnTo>
                  <a:pt x="504443" y="219455"/>
                </a:lnTo>
                <a:lnTo>
                  <a:pt x="505967" y="219455"/>
                </a:lnTo>
                <a:lnTo>
                  <a:pt x="498347" y="216407"/>
                </a:lnTo>
                <a:lnTo>
                  <a:pt x="499871" y="216407"/>
                </a:lnTo>
                <a:lnTo>
                  <a:pt x="492251" y="211835"/>
                </a:lnTo>
                <a:lnTo>
                  <a:pt x="493775" y="211835"/>
                </a:lnTo>
                <a:lnTo>
                  <a:pt x="489203" y="205740"/>
                </a:lnTo>
                <a:lnTo>
                  <a:pt x="486155" y="196596"/>
                </a:lnTo>
                <a:lnTo>
                  <a:pt x="486155" y="198120"/>
                </a:lnTo>
                <a:lnTo>
                  <a:pt x="483107" y="187451"/>
                </a:lnTo>
                <a:lnTo>
                  <a:pt x="483107" y="188975"/>
                </a:lnTo>
                <a:lnTo>
                  <a:pt x="483107" y="97535"/>
                </a:lnTo>
                <a:lnTo>
                  <a:pt x="472439" y="102107"/>
                </a:lnTo>
                <a:lnTo>
                  <a:pt x="461771" y="97535"/>
                </a:lnTo>
                <a:lnTo>
                  <a:pt x="461010" y="97535"/>
                </a:lnTo>
                <a:lnTo>
                  <a:pt x="460247" y="96774"/>
                </a:lnTo>
                <a:lnTo>
                  <a:pt x="458723" y="76200"/>
                </a:lnTo>
                <a:lnTo>
                  <a:pt x="454151" y="65531"/>
                </a:lnTo>
                <a:lnTo>
                  <a:pt x="451103" y="70103"/>
                </a:lnTo>
                <a:lnTo>
                  <a:pt x="449579" y="74675"/>
                </a:lnTo>
                <a:lnTo>
                  <a:pt x="449579" y="77724"/>
                </a:lnTo>
                <a:lnTo>
                  <a:pt x="448055" y="80772"/>
                </a:lnTo>
                <a:lnTo>
                  <a:pt x="448055" y="89916"/>
                </a:lnTo>
                <a:lnTo>
                  <a:pt x="449579" y="94487"/>
                </a:lnTo>
                <a:lnTo>
                  <a:pt x="449579" y="97535"/>
                </a:lnTo>
                <a:lnTo>
                  <a:pt x="451103" y="102107"/>
                </a:lnTo>
                <a:lnTo>
                  <a:pt x="454151" y="106679"/>
                </a:lnTo>
                <a:lnTo>
                  <a:pt x="458723" y="108203"/>
                </a:lnTo>
                <a:lnTo>
                  <a:pt x="458723" y="96011"/>
                </a:lnTo>
                <a:lnTo>
                  <a:pt x="460247" y="97535"/>
                </a:lnTo>
                <a:lnTo>
                  <a:pt x="461771" y="99059"/>
                </a:lnTo>
                <a:lnTo>
                  <a:pt x="472439" y="108204"/>
                </a:lnTo>
                <a:lnTo>
                  <a:pt x="477011" y="108203"/>
                </a:lnTo>
                <a:lnTo>
                  <a:pt x="478535" y="210311"/>
                </a:lnTo>
                <a:lnTo>
                  <a:pt x="484631" y="219455"/>
                </a:lnTo>
                <a:lnTo>
                  <a:pt x="492251" y="225551"/>
                </a:lnTo>
                <a:lnTo>
                  <a:pt x="501395" y="230124"/>
                </a:lnTo>
                <a:lnTo>
                  <a:pt x="512063" y="233172"/>
                </a:lnTo>
                <a:lnTo>
                  <a:pt x="533399" y="233172"/>
                </a:lnTo>
                <a:lnTo>
                  <a:pt x="542543" y="231648"/>
                </a:lnTo>
                <a:lnTo>
                  <a:pt x="547115" y="230124"/>
                </a:lnTo>
                <a:lnTo>
                  <a:pt x="547115" y="219455"/>
                </a:lnTo>
                <a:lnTo>
                  <a:pt x="550163" y="228600"/>
                </a:lnTo>
                <a:lnTo>
                  <a:pt x="553211" y="227075"/>
                </a:lnTo>
                <a:lnTo>
                  <a:pt x="556259" y="225551"/>
                </a:lnTo>
                <a:lnTo>
                  <a:pt x="553211" y="195072"/>
                </a:lnTo>
                <a:lnTo>
                  <a:pt x="550163" y="195072"/>
                </a:lnTo>
                <a:lnTo>
                  <a:pt x="550163" y="195833"/>
                </a:lnTo>
                <a:lnTo>
                  <a:pt x="548639" y="195072"/>
                </a:lnTo>
                <a:lnTo>
                  <a:pt x="547115" y="185927"/>
                </a:lnTo>
                <a:lnTo>
                  <a:pt x="544067" y="187451"/>
                </a:lnTo>
                <a:lnTo>
                  <a:pt x="541019" y="187451"/>
                </a:lnTo>
                <a:lnTo>
                  <a:pt x="534923" y="188975"/>
                </a:lnTo>
                <a:lnTo>
                  <a:pt x="531875" y="187451"/>
                </a:lnTo>
                <a:lnTo>
                  <a:pt x="531875" y="188975"/>
                </a:lnTo>
                <a:lnTo>
                  <a:pt x="528827" y="187451"/>
                </a:lnTo>
                <a:lnTo>
                  <a:pt x="530351" y="187451"/>
                </a:lnTo>
                <a:lnTo>
                  <a:pt x="527303" y="185927"/>
                </a:lnTo>
                <a:lnTo>
                  <a:pt x="525779" y="182879"/>
                </a:lnTo>
                <a:lnTo>
                  <a:pt x="525779" y="184403"/>
                </a:lnTo>
                <a:lnTo>
                  <a:pt x="524255" y="179831"/>
                </a:lnTo>
                <a:lnTo>
                  <a:pt x="524256" y="108203"/>
                </a:lnTo>
                <a:lnTo>
                  <a:pt x="550163" y="108203"/>
                </a:lnTo>
                <a:lnTo>
                  <a:pt x="547115" y="99059"/>
                </a:lnTo>
                <a:lnTo>
                  <a:pt x="548639" y="97536"/>
                </a:lnTo>
                <a:lnTo>
                  <a:pt x="550163" y="96011"/>
                </a:lnTo>
                <a:lnTo>
                  <a:pt x="556259" y="106679"/>
                </a:lnTo>
                <a:lnTo>
                  <a:pt x="559307" y="102107"/>
                </a:lnTo>
                <a:lnTo>
                  <a:pt x="560831" y="97535"/>
                </a:lnTo>
                <a:lnTo>
                  <a:pt x="560831" y="74675"/>
                </a:lnTo>
                <a:lnTo>
                  <a:pt x="559307" y="70103"/>
                </a:lnTo>
                <a:lnTo>
                  <a:pt x="556259" y="65531"/>
                </a:lnTo>
                <a:lnTo>
                  <a:pt x="550163" y="64007"/>
                </a:lnTo>
                <a:lnTo>
                  <a:pt x="547115" y="73151"/>
                </a:lnTo>
                <a:lnTo>
                  <a:pt x="548639" y="74676"/>
                </a:lnTo>
                <a:lnTo>
                  <a:pt x="550163" y="74675"/>
                </a:lnTo>
                <a:lnTo>
                  <a:pt x="550163" y="76200"/>
                </a:lnTo>
                <a:lnTo>
                  <a:pt x="548639" y="74676"/>
                </a:lnTo>
                <a:lnTo>
                  <a:pt x="550163" y="77724"/>
                </a:lnTo>
                <a:lnTo>
                  <a:pt x="550163" y="94487"/>
                </a:lnTo>
                <a:lnTo>
                  <a:pt x="549148" y="96519"/>
                </a:lnTo>
                <a:lnTo>
                  <a:pt x="547115" y="97535"/>
                </a:lnTo>
                <a:lnTo>
                  <a:pt x="512063" y="97535"/>
                </a:lnTo>
                <a:lnTo>
                  <a:pt x="518159" y="108203"/>
                </a:lnTo>
                <a:lnTo>
                  <a:pt x="524255" y="102107"/>
                </a:lnTo>
                <a:lnTo>
                  <a:pt x="518159" y="108203"/>
                </a:lnTo>
                <a:lnTo>
                  <a:pt x="515111" y="187451"/>
                </a:lnTo>
                <a:lnTo>
                  <a:pt x="516635" y="190500"/>
                </a:lnTo>
                <a:lnTo>
                  <a:pt x="519683" y="195072"/>
                </a:lnTo>
                <a:lnTo>
                  <a:pt x="524255" y="198120"/>
                </a:lnTo>
                <a:lnTo>
                  <a:pt x="530351" y="199644"/>
                </a:lnTo>
                <a:lnTo>
                  <a:pt x="542543" y="199644"/>
                </a:lnTo>
                <a:lnTo>
                  <a:pt x="547115" y="196596"/>
                </a:lnTo>
                <a:lnTo>
                  <a:pt x="550163" y="196596"/>
                </a:lnTo>
                <a:lnTo>
                  <a:pt x="550925" y="196214"/>
                </a:lnTo>
                <a:lnTo>
                  <a:pt x="551180" y="196087"/>
                </a:lnTo>
                <a:lnTo>
                  <a:pt x="551687" y="196596"/>
                </a:lnTo>
                <a:lnTo>
                  <a:pt x="550925" y="196214"/>
                </a:lnTo>
                <a:lnTo>
                  <a:pt x="550163" y="196596"/>
                </a:lnTo>
                <a:lnTo>
                  <a:pt x="550163" y="214883"/>
                </a:lnTo>
                <a:lnTo>
                  <a:pt x="548639" y="217931"/>
                </a:lnTo>
                <a:lnTo>
                  <a:pt x="545591" y="219455"/>
                </a:lnTo>
                <a:lnTo>
                  <a:pt x="544067" y="219455"/>
                </a:lnTo>
                <a:lnTo>
                  <a:pt x="541019" y="220979"/>
                </a:lnTo>
                <a:lnTo>
                  <a:pt x="533399" y="222503"/>
                </a:lnTo>
                <a:lnTo>
                  <a:pt x="524255" y="222503"/>
                </a:lnTo>
                <a:lnTo>
                  <a:pt x="513587" y="220979"/>
                </a:lnTo>
                <a:lnTo>
                  <a:pt x="515111" y="22250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70240" y="377276"/>
            <a:ext cx="12537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532" y="624851"/>
            <a:ext cx="107001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0" dirty="0" smtClean="0">
                <a:solidFill>
                  <a:srgbClr val="FFFFFF"/>
                </a:solidFill>
                <a:latin typeface="Arial"/>
                <a:cs typeface="Arial"/>
              </a:rPr>
              <a:t>ؤ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00076" y="651131"/>
            <a:ext cx="242193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 </a:t>
            </a:r>
            <a:r>
              <a:rPr sz="1250" b="1" i="1" spc="66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 </a:t>
            </a: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-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59740" y="651131"/>
            <a:ext cx="106709" cy="1864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10"/>
              </a:lnSpc>
              <a:spcBef>
                <a:spcPts val="70"/>
              </a:spcBef>
            </a:pPr>
            <a:r>
              <a:rPr sz="1250" b="1" i="1" spc="0" dirty="0" smtClean="0">
                <a:solidFill>
                  <a:srgbClr val="2D74B5"/>
                </a:solidFill>
                <a:latin typeface="Bernard MT Condensed"/>
                <a:cs typeface="Bernard MT Condensed"/>
              </a:rPr>
              <a:t>1</a:t>
            </a:r>
            <a:endParaRPr sz="1250">
              <a:latin typeface="Bernard MT Condensed"/>
              <a:cs typeface="Bernard MT Condense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1656" y="908009"/>
            <a:ext cx="1054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89886" y="908009"/>
            <a:ext cx="109922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i="1" spc="0" baseline="3413" dirty="0" smtClean="0">
                <a:solidFill>
                  <a:srgbClr val="2D74B5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1656" y="2681564"/>
            <a:ext cx="5261931" cy="1439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9416" marR="12879">
              <a:lnSpc>
                <a:spcPts val="1225"/>
              </a:lnSpc>
              <a:spcBef>
                <a:spcPts val="61"/>
              </a:spcBef>
            </a:pPr>
            <a:r>
              <a:rPr sz="1650" b="1" spc="-9" baseline="2482" dirty="0" smtClean="0">
                <a:latin typeface="Calibri"/>
                <a:cs typeface="Calibri"/>
              </a:rPr>
              <a:t>A</a:t>
            </a:r>
            <a:r>
              <a:rPr sz="1650" b="1" spc="4" baseline="2482" dirty="0" smtClean="0">
                <a:latin typeface="Calibri"/>
                <a:cs typeface="Calibri"/>
              </a:rPr>
              <a:t>c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-9" baseline="2482" dirty="0" smtClean="0">
                <a:latin typeface="Calibri"/>
                <a:cs typeface="Calibri"/>
              </a:rPr>
              <a:t>m</a:t>
            </a:r>
            <a:r>
              <a:rPr sz="1650" b="1" spc="-4" baseline="2482" dirty="0" smtClean="0">
                <a:latin typeface="Calibri"/>
                <a:cs typeface="Calibri"/>
              </a:rPr>
              <a:t>p</a:t>
            </a:r>
            <a:r>
              <a:rPr sz="1650" b="1" spc="4" baseline="2482" dirty="0" smtClean="0">
                <a:latin typeface="Calibri"/>
                <a:cs typeface="Calibri"/>
              </a:rPr>
              <a:t>l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x 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4" baseline="2482" dirty="0" smtClean="0">
                <a:latin typeface="Calibri"/>
                <a:cs typeface="Calibri"/>
              </a:rPr>
              <a:t>rg</a:t>
            </a:r>
            <a:r>
              <a:rPr sz="1650" b="1" spc="-4" baseline="2482" dirty="0" smtClean="0">
                <a:latin typeface="Calibri"/>
                <a:cs typeface="Calibri"/>
              </a:rPr>
              <a:t>ani</a:t>
            </a:r>
            <a:r>
              <a:rPr sz="1650" b="1" spc="0" baseline="2482" dirty="0" smtClean="0">
                <a:latin typeface="Calibri"/>
                <a:cs typeface="Calibri"/>
              </a:rPr>
              <a:t>c</a:t>
            </a:r>
            <a:r>
              <a:rPr sz="1650" b="1" spc="4" baseline="2482" dirty="0" smtClean="0">
                <a:latin typeface="Calibri"/>
                <a:cs typeface="Calibri"/>
              </a:rPr>
              <a:t> c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latin typeface="Calibri"/>
                <a:cs typeface="Calibri"/>
              </a:rPr>
              <a:t>m</a:t>
            </a:r>
            <a:r>
              <a:rPr sz="1650" b="1" spc="-4" baseline="2482" dirty="0" smtClean="0">
                <a:latin typeface="Calibri"/>
                <a:cs typeface="Calibri"/>
              </a:rPr>
              <a:t>pound</a:t>
            </a:r>
            <a:r>
              <a:rPr sz="1650" b="1" spc="0" baseline="2482" dirty="0" smtClean="0">
                <a:latin typeface="Calibri"/>
                <a:cs typeface="Calibri"/>
              </a:rPr>
              <a:t>s</a:t>
            </a:r>
            <a:r>
              <a:rPr sz="1650" b="1" spc="14" baseline="2482" dirty="0" smtClean="0">
                <a:latin typeface="Calibri"/>
                <a:cs typeface="Calibri"/>
              </a:rPr>
              <a:t> </a:t>
            </a:r>
            <a:r>
              <a:rPr sz="1650" b="1" spc="-4" baseline="2482" dirty="0" smtClean="0">
                <a:latin typeface="Calibri"/>
                <a:cs typeface="Calibri"/>
              </a:rPr>
              <a:t>w</a:t>
            </a:r>
            <a:r>
              <a:rPr sz="1650" b="1" spc="4" baseline="2482" dirty="0" smtClean="0">
                <a:latin typeface="Calibri"/>
                <a:cs typeface="Calibri"/>
              </a:rPr>
              <a:t>i</a:t>
            </a:r>
            <a:r>
              <a:rPr sz="1650" b="1" spc="0" baseline="2482" dirty="0" smtClean="0">
                <a:latin typeface="Calibri"/>
                <a:cs typeface="Calibri"/>
              </a:rPr>
              <a:t>th </a:t>
            </a:r>
            <a:r>
              <a:rPr sz="1650" b="1" spc="-4" baseline="2482" dirty="0" smtClean="0">
                <a:latin typeface="Calibri"/>
                <a:cs typeface="Calibri"/>
              </a:rPr>
              <a:t>hi</a:t>
            </a:r>
            <a:r>
              <a:rPr sz="1650" b="1" spc="4" baseline="2482" dirty="0" smtClean="0">
                <a:latin typeface="Calibri"/>
                <a:cs typeface="Calibri"/>
              </a:rPr>
              <a:t>g</a:t>
            </a:r>
            <a:r>
              <a:rPr sz="1650" b="1" spc="0" baseline="2482" dirty="0" smtClean="0">
                <a:latin typeface="Calibri"/>
                <a:cs typeface="Calibri"/>
              </a:rPr>
              <a:t>h m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4" baseline="2482" dirty="0" smtClean="0">
                <a:latin typeface="Calibri"/>
                <a:cs typeface="Calibri"/>
              </a:rPr>
              <a:t>l</a:t>
            </a:r>
            <a:r>
              <a:rPr sz="1650" b="1" spc="-14" baseline="2482" dirty="0" smtClean="0">
                <a:latin typeface="Calibri"/>
                <a:cs typeface="Calibri"/>
              </a:rPr>
              <a:t>e</a:t>
            </a:r>
            <a:r>
              <a:rPr sz="1650" b="1" spc="4" baseline="2482" dirty="0" smtClean="0">
                <a:latin typeface="Calibri"/>
                <a:cs typeface="Calibri"/>
              </a:rPr>
              <a:t>c</a:t>
            </a:r>
            <a:r>
              <a:rPr sz="1650" b="1" spc="-4" baseline="2482" dirty="0" smtClean="0">
                <a:latin typeface="Calibri"/>
                <a:cs typeface="Calibri"/>
              </a:rPr>
              <a:t>u</a:t>
            </a:r>
            <a:r>
              <a:rPr sz="1650" b="1" spc="4" baseline="2482" dirty="0" smtClean="0">
                <a:latin typeface="Calibri"/>
                <a:cs typeface="Calibri"/>
              </a:rPr>
              <a:t>l</a:t>
            </a:r>
            <a:r>
              <a:rPr sz="1650" b="1" spc="-4" baseline="2482" dirty="0" smtClean="0">
                <a:latin typeface="Calibri"/>
                <a:cs typeface="Calibri"/>
              </a:rPr>
              <a:t>a</a:t>
            </a:r>
            <a:r>
              <a:rPr sz="1650" b="1" spc="0" baseline="2482" dirty="0" smtClean="0">
                <a:latin typeface="Calibri"/>
                <a:cs typeface="Calibri"/>
              </a:rPr>
              <a:t>r</a:t>
            </a:r>
            <a:r>
              <a:rPr sz="1650" b="1" spc="-4" baseline="2482" dirty="0" smtClean="0">
                <a:latin typeface="Calibri"/>
                <a:cs typeface="Calibri"/>
              </a:rPr>
              <a:t> </a:t>
            </a:r>
            <a:r>
              <a:rPr sz="1650" b="1" spc="4" baseline="2482" dirty="0" smtClean="0">
                <a:latin typeface="Calibri"/>
                <a:cs typeface="Calibri"/>
              </a:rPr>
              <a:t>w</a:t>
            </a:r>
            <a:r>
              <a:rPr sz="1650" b="1" spc="-14" baseline="2482" dirty="0" smtClean="0">
                <a:latin typeface="Calibri"/>
                <a:cs typeface="Calibri"/>
              </a:rPr>
              <a:t>e</a:t>
            </a:r>
            <a:r>
              <a:rPr sz="1650" b="1" spc="4" baseline="2482" dirty="0" smtClean="0">
                <a:latin typeface="Calibri"/>
                <a:cs typeface="Calibri"/>
              </a:rPr>
              <a:t>ig</a:t>
            </a:r>
            <a:r>
              <a:rPr sz="1650" b="1" spc="-4" baseline="2482" dirty="0" smtClean="0">
                <a:latin typeface="Calibri"/>
                <a:cs typeface="Calibri"/>
              </a:rPr>
              <a:t>h</a:t>
            </a:r>
            <a:r>
              <a:rPr sz="1650" b="1" spc="0" baseline="2482" dirty="0" smtClean="0">
                <a:latin typeface="Calibri"/>
                <a:cs typeface="Calibri"/>
              </a:rPr>
              <a:t>t</a:t>
            </a:r>
            <a:r>
              <a:rPr sz="1650" b="1" spc="-4" baseline="2482" dirty="0" smtClean="0">
                <a:latin typeface="Calibri"/>
                <a:cs typeface="Calibri"/>
              </a:rPr>
              <a:t> </a:t>
            </a:r>
            <a:r>
              <a:rPr sz="1650" b="1" spc="4" baseline="2482" dirty="0" smtClean="0">
                <a:latin typeface="Calibri"/>
                <a:cs typeface="Calibri"/>
              </a:rPr>
              <a:t>c</a:t>
            </a:r>
            <a:r>
              <a:rPr sz="1650" b="1" spc="-4" baseline="2482" dirty="0" smtClean="0">
                <a:latin typeface="Calibri"/>
                <a:cs typeface="Calibri"/>
              </a:rPr>
              <a:t>o</a:t>
            </a:r>
            <a:r>
              <a:rPr sz="1650" b="1" spc="0" baseline="2482" dirty="0" smtClean="0">
                <a:latin typeface="Calibri"/>
                <a:cs typeface="Calibri"/>
              </a:rPr>
              <a:t>m</a:t>
            </a:r>
            <a:r>
              <a:rPr sz="1650" b="1" spc="-4" baseline="2482" dirty="0" smtClean="0">
                <a:latin typeface="Calibri"/>
                <a:cs typeface="Calibri"/>
              </a:rPr>
              <a:t>po</a:t>
            </a:r>
            <a:r>
              <a:rPr sz="1650" b="1" spc="4" baseline="2482" dirty="0" smtClean="0">
                <a:latin typeface="Calibri"/>
                <a:cs typeface="Calibri"/>
              </a:rPr>
              <a:t>s</a:t>
            </a:r>
            <a:r>
              <a:rPr sz="1650" b="1" spc="-4" baseline="2482" dirty="0" smtClean="0">
                <a:latin typeface="Calibri"/>
                <a:cs typeface="Calibri"/>
              </a:rPr>
              <a:t>e</a:t>
            </a:r>
            <a:r>
              <a:rPr sz="1650" b="1" spc="0" baseline="2482" dirty="0" smtClean="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5"/>
              </a:lnSpc>
              <a:spcBef>
                <a:spcPts val="587"/>
              </a:spcBef>
            </a:pPr>
            <a:r>
              <a:rPr sz="1100" b="1" spc="-4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f </a:t>
            </a:r>
            <a:r>
              <a:rPr sz="1100" b="1" spc="-4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m</a:t>
            </a:r>
            <a:r>
              <a:rPr sz="1100" b="1" spc="4" dirty="0" smtClean="0">
                <a:latin typeface="Calibri"/>
                <a:cs typeface="Calibri"/>
              </a:rPr>
              <a:t>i</a:t>
            </a:r>
            <a:r>
              <a:rPr sz="1100" b="1" spc="-4" dirty="0" smtClean="0">
                <a:latin typeface="Calibri"/>
                <a:cs typeface="Calibri"/>
              </a:rPr>
              <a:t>n</a:t>
            </a:r>
            <a:r>
              <a:rPr sz="1100" b="1" spc="0" dirty="0" smtClean="0">
                <a:latin typeface="Calibri"/>
                <a:cs typeface="Calibri"/>
              </a:rPr>
              <a:t>o </a:t>
            </a:r>
            <a:r>
              <a:rPr sz="1100" b="1" spc="-4" dirty="0" smtClean="0">
                <a:latin typeface="Calibri"/>
                <a:cs typeface="Calibri"/>
              </a:rPr>
              <a:t>a</a:t>
            </a:r>
            <a:r>
              <a:rPr sz="1100" b="1" spc="4" dirty="0" smtClean="0">
                <a:latin typeface="Calibri"/>
                <a:cs typeface="Calibri"/>
              </a:rPr>
              <a:t>ci</a:t>
            </a:r>
            <a:r>
              <a:rPr sz="1100" b="1" spc="-14" dirty="0" smtClean="0">
                <a:latin typeface="Calibri"/>
                <a:cs typeface="Calibri"/>
              </a:rPr>
              <a:t>d</a:t>
            </a:r>
            <a:r>
              <a:rPr sz="1100" b="1" spc="0" dirty="0" smtClean="0">
                <a:latin typeface="Calibri"/>
                <a:cs typeface="Calibri"/>
              </a:rPr>
              <a:t>s</a:t>
            </a:r>
            <a:r>
              <a:rPr sz="1100" b="1" spc="4" dirty="0" smtClean="0">
                <a:latin typeface="Calibri"/>
                <a:cs typeface="Calibri"/>
              </a:rPr>
              <a:t> </a:t>
            </a:r>
            <a:r>
              <a:rPr sz="1100" b="1" spc="0" dirty="0" smtClean="0">
                <a:latin typeface="Calibri"/>
                <a:cs typeface="Calibri"/>
              </a:rPr>
              <a:t>f</a:t>
            </a:r>
            <a:r>
              <a:rPr sz="1100" b="1" spc="-4" dirty="0" smtClean="0">
                <a:latin typeface="Calibri"/>
                <a:cs typeface="Calibri"/>
              </a:rPr>
              <a:t>oun</a:t>
            </a:r>
            <a:r>
              <a:rPr sz="1100" b="1" spc="0" dirty="0" smtClean="0">
                <a:latin typeface="Calibri"/>
                <a:cs typeface="Calibri"/>
              </a:rPr>
              <a:t>d </a:t>
            </a:r>
            <a:r>
              <a:rPr sz="1100" b="1" spc="4" dirty="0" smtClean="0">
                <a:latin typeface="Calibri"/>
                <a:cs typeface="Calibri"/>
              </a:rPr>
              <a:t>i</a:t>
            </a:r>
            <a:r>
              <a:rPr sz="1100" b="1" spc="0" dirty="0" smtClean="0">
                <a:latin typeface="Calibri"/>
                <a:cs typeface="Calibri"/>
              </a:rPr>
              <a:t>n t</a:t>
            </a:r>
            <a:r>
              <a:rPr sz="1100" b="1" spc="-14" dirty="0" smtClean="0">
                <a:latin typeface="Calibri"/>
                <a:cs typeface="Calibri"/>
              </a:rPr>
              <a:t>h</a:t>
            </a:r>
            <a:r>
              <a:rPr sz="1100" b="1" spc="0" dirty="0" smtClean="0">
                <a:latin typeface="Calibri"/>
                <a:cs typeface="Calibri"/>
              </a:rPr>
              <a:t>e </a:t>
            </a:r>
            <a:r>
              <a:rPr sz="1100" b="1" spc="4" dirty="0" smtClean="0">
                <a:latin typeface="Calibri"/>
                <a:cs typeface="Calibri"/>
              </a:rPr>
              <a:t>c</a:t>
            </a:r>
            <a:r>
              <a:rPr sz="1100" b="1" spc="-4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m</a:t>
            </a:r>
            <a:r>
              <a:rPr sz="1100" b="1" spc="-4" dirty="0" smtClean="0">
                <a:latin typeface="Calibri"/>
                <a:cs typeface="Calibri"/>
              </a:rPr>
              <a:t>po</a:t>
            </a:r>
            <a:r>
              <a:rPr sz="1100" b="1" spc="4" dirty="0" smtClean="0">
                <a:latin typeface="Calibri"/>
                <a:cs typeface="Calibri"/>
              </a:rPr>
              <a:t>s</a:t>
            </a:r>
            <a:r>
              <a:rPr sz="1100" b="1" spc="-4" dirty="0" smtClean="0">
                <a:latin typeface="Calibri"/>
                <a:cs typeface="Calibri"/>
              </a:rPr>
              <a:t>i</a:t>
            </a:r>
            <a:r>
              <a:rPr sz="1100" b="1" spc="0" dirty="0" smtClean="0">
                <a:latin typeface="Calibri"/>
                <a:cs typeface="Calibri"/>
              </a:rPr>
              <a:t>t</a:t>
            </a:r>
            <a:r>
              <a:rPr sz="1100" b="1" spc="4" dirty="0" smtClean="0">
                <a:latin typeface="Calibri"/>
                <a:cs typeface="Calibri"/>
              </a:rPr>
              <a:t>i</a:t>
            </a:r>
            <a:r>
              <a:rPr sz="1100" b="1" spc="-4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n </a:t>
            </a:r>
            <a:r>
              <a:rPr sz="1100" b="1" spc="-4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f </a:t>
            </a:r>
            <a:r>
              <a:rPr sz="1100" b="1" spc="-4" dirty="0" smtClean="0">
                <a:latin typeface="Calibri"/>
                <a:cs typeface="Calibri"/>
              </a:rPr>
              <a:t>al</a:t>
            </a:r>
            <a:r>
              <a:rPr sz="1100" b="1" spc="0" dirty="0" smtClean="0">
                <a:latin typeface="Calibri"/>
                <a:cs typeface="Calibri"/>
              </a:rPr>
              <a:t>l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-4" dirty="0" smtClean="0">
                <a:latin typeface="Calibri"/>
                <a:cs typeface="Calibri"/>
              </a:rPr>
              <a:t>l</a:t>
            </a:r>
            <a:r>
              <a:rPr sz="1100" b="1" spc="4" dirty="0" smtClean="0">
                <a:latin typeface="Calibri"/>
                <a:cs typeface="Calibri"/>
              </a:rPr>
              <a:t>i</a:t>
            </a:r>
            <a:r>
              <a:rPr sz="1100" b="1" spc="-4" dirty="0" smtClean="0">
                <a:latin typeface="Calibri"/>
                <a:cs typeface="Calibri"/>
              </a:rPr>
              <a:t>v</a:t>
            </a:r>
            <a:r>
              <a:rPr sz="1100" b="1" spc="4" dirty="0" smtClean="0">
                <a:latin typeface="Calibri"/>
                <a:cs typeface="Calibri"/>
              </a:rPr>
              <a:t>i</a:t>
            </a:r>
            <a:r>
              <a:rPr sz="1100" b="1" spc="-4" dirty="0" smtClean="0">
                <a:latin typeface="Calibri"/>
                <a:cs typeface="Calibri"/>
              </a:rPr>
              <a:t>n</a:t>
            </a:r>
            <a:r>
              <a:rPr sz="1100" b="1" spc="0" dirty="0" smtClean="0">
                <a:latin typeface="Calibri"/>
                <a:cs typeface="Calibri"/>
              </a:rPr>
              <a:t>g</a:t>
            </a:r>
            <a:r>
              <a:rPr sz="1100" b="1" spc="-14" dirty="0" smtClean="0">
                <a:latin typeface="Calibri"/>
                <a:cs typeface="Calibri"/>
              </a:rPr>
              <a:t> </a:t>
            </a:r>
            <a:r>
              <a:rPr sz="1100" b="1" spc="4" dirty="0" smtClean="0">
                <a:latin typeface="Calibri"/>
                <a:cs typeface="Calibri"/>
              </a:rPr>
              <a:t>cr</a:t>
            </a:r>
            <a:r>
              <a:rPr sz="1100" b="1" spc="-4" dirty="0" smtClean="0">
                <a:latin typeface="Calibri"/>
                <a:cs typeface="Calibri"/>
              </a:rPr>
              <a:t>ea</a:t>
            </a:r>
            <a:r>
              <a:rPr sz="1100" b="1" spc="0" dirty="0" smtClean="0">
                <a:latin typeface="Calibri"/>
                <a:cs typeface="Calibri"/>
              </a:rPr>
              <a:t>t</a:t>
            </a:r>
            <a:r>
              <a:rPr sz="1100" b="1" spc="-4" dirty="0" smtClean="0">
                <a:latin typeface="Calibri"/>
                <a:cs typeface="Calibri"/>
              </a:rPr>
              <a:t>u</a:t>
            </a:r>
            <a:r>
              <a:rPr sz="1100" b="1" spc="4" dirty="0" smtClean="0">
                <a:latin typeface="Calibri"/>
                <a:cs typeface="Calibri"/>
              </a:rPr>
              <a:t>r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0" dirty="0" smtClean="0">
                <a:latin typeface="Calibri"/>
                <a:cs typeface="Calibri"/>
              </a:rPr>
              <a:t>s</a:t>
            </a:r>
            <a:r>
              <a:rPr sz="1100" b="1" spc="-4" dirty="0" smtClean="0">
                <a:latin typeface="Calibri"/>
                <a:cs typeface="Calibri"/>
              </a:rPr>
              <a:t> an</a:t>
            </a:r>
            <a:r>
              <a:rPr sz="1100" b="1" spc="0" dirty="0" smtClean="0">
                <a:latin typeface="Calibri"/>
                <a:cs typeface="Calibri"/>
              </a:rPr>
              <a:t>d </a:t>
            </a:r>
            <a:r>
              <a:rPr sz="1100" b="1" spc="4" dirty="0" smtClean="0">
                <a:latin typeface="Calibri"/>
                <a:cs typeface="Calibri"/>
              </a:rPr>
              <a:t>v</a:t>
            </a:r>
            <a:r>
              <a:rPr sz="1100" b="1" spc="-4" dirty="0" smtClean="0">
                <a:latin typeface="Calibri"/>
                <a:cs typeface="Calibri"/>
              </a:rPr>
              <a:t>i</a:t>
            </a:r>
            <a:r>
              <a:rPr sz="1100" b="1" spc="4" dirty="0" smtClean="0">
                <a:latin typeface="Calibri"/>
                <a:cs typeface="Calibri"/>
              </a:rPr>
              <a:t>r</a:t>
            </a:r>
            <a:r>
              <a:rPr sz="1100" b="1" spc="-4" dirty="0" smtClean="0">
                <a:latin typeface="Calibri"/>
                <a:cs typeface="Calibri"/>
              </a:rPr>
              <a:t>u</a:t>
            </a:r>
            <a:r>
              <a:rPr sz="1100" b="1" spc="4" dirty="0" smtClean="0">
                <a:latin typeface="Calibri"/>
                <a:cs typeface="Calibri"/>
              </a:rPr>
              <a:t>s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3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,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w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ch is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6"/>
              </a:spcBef>
            </a:pP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er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in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str</a:t>
            </a:r>
            <a:r>
              <a:rPr sz="1100" spc="-1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cti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ell 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m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ce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str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re,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in a</a:t>
            </a:r>
            <a:r>
              <a:rPr sz="1100" spc="-4" dirty="0" smtClean="0">
                <a:latin typeface="Calibri"/>
                <a:cs typeface="Calibri"/>
              </a:rPr>
              <a:t>dd</a:t>
            </a:r>
            <a:r>
              <a:rPr sz="1100" spc="0" dirty="0" smtClean="0">
                <a:latin typeface="Calibri"/>
                <a:cs typeface="Calibri"/>
              </a:rPr>
              <a:t>iti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6"/>
              </a:spcBef>
            </a:pPr>
            <a:r>
              <a:rPr sz="1100" spc="0" dirty="0" smtClean="0">
                <a:latin typeface="Calibri"/>
                <a:cs typeface="Calibri"/>
              </a:rPr>
              <a:t>to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ei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acies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4" dirty="0" smtClean="0">
                <a:latin typeface="Calibri"/>
                <a:cs typeface="Calibri"/>
              </a:rPr>
              <a:t>un</a:t>
            </a:r>
            <a:r>
              <a:rPr sz="1100" spc="0" dirty="0" smtClean="0">
                <a:latin typeface="Calibri"/>
                <a:cs typeface="Calibri"/>
              </a:rPr>
              <a:t>cti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ell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 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m e</a:t>
            </a:r>
            <a:r>
              <a:rPr sz="1100" spc="-4" dirty="0" smtClean="0">
                <a:latin typeface="Calibri"/>
                <a:cs typeface="Calibri"/>
              </a:rPr>
              <a:t>nz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ay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er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6"/>
              </a:spcBef>
            </a:pP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tein </a:t>
            </a:r>
            <a:r>
              <a:rPr sz="1100" spc="-4" dirty="0" smtClean="0">
                <a:latin typeface="Calibri"/>
                <a:cs typeface="Calibri"/>
              </a:rPr>
              <a:t>un</a:t>
            </a:r>
            <a:r>
              <a:rPr sz="1100" spc="0" dirty="0" smtClean="0">
                <a:latin typeface="Calibri"/>
                <a:cs typeface="Calibri"/>
              </a:rPr>
              <a:t>its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in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-9" dirty="0" smtClean="0">
                <a:latin typeface="Calibri"/>
                <a:cs typeface="Calibri"/>
              </a:rPr>
              <a:t>es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4" dirty="0" smtClean="0">
                <a:latin typeface="Calibri"/>
                <a:cs typeface="Calibri"/>
              </a:rPr>
              <a:t> 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nz</a:t>
            </a:r>
            <a:r>
              <a:rPr sz="1100" spc="-9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ce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0" dirty="0" smtClean="0">
                <a:latin typeface="Calibri"/>
                <a:cs typeface="Calibri"/>
              </a:rPr>
              <a:t>l 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tai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sa</a:t>
            </a:r>
            <a:r>
              <a:rPr sz="1100" spc="-4" dirty="0" smtClean="0">
                <a:latin typeface="Calibri"/>
                <a:cs typeface="Calibri"/>
              </a:rPr>
              <a:t>nd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mo</a:t>
            </a:r>
            <a:r>
              <a:rPr sz="1100" spc="0" dirty="0" smtClean="0">
                <a:latin typeface="Calibri"/>
                <a:cs typeface="Calibri"/>
              </a:rPr>
              <a:t>lec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les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6"/>
              </a:spcBef>
            </a:pP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iffere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eir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fe,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ical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</a:t>
            </a:r>
            <a:r>
              <a:rPr sz="1100" spc="-4" dirty="0" smtClean="0">
                <a:latin typeface="Calibri"/>
                <a:cs typeface="Calibri"/>
              </a:rPr>
              <a:t>ph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sical 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ert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879">
              <a:lnSpc>
                <a:spcPct val="101725"/>
              </a:lnSpc>
              <a:spcBef>
                <a:spcPts val="901"/>
              </a:spcBef>
            </a:pPr>
            <a:r>
              <a:rPr sz="1100" i="1" spc="4" dirty="0" smtClean="0">
                <a:solidFill>
                  <a:srgbClr val="2D74B5"/>
                </a:solidFill>
                <a:latin typeface="Calibri"/>
                <a:cs typeface="Calibri"/>
              </a:rPr>
              <a:t>Pr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sz="1100" i="1" spc="-9" dirty="0" smtClean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ei</a:t>
            </a:r>
            <a:r>
              <a:rPr sz="1100" i="1" spc="-4" dirty="0" smtClean="0">
                <a:solidFill>
                  <a:srgbClr val="2D74B5"/>
                </a:solidFill>
                <a:latin typeface="Calibri"/>
                <a:cs typeface="Calibri"/>
              </a:rPr>
              <a:t>n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sz="1100" i="1" spc="4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100" i="1" spc="-9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x</a:t>
            </a:r>
            <a:r>
              <a:rPr sz="1100" i="1" spc="-9" dirty="0" smtClean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sz="1100" i="1" spc="4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sz="1100" i="1" spc="-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cted f</a:t>
            </a:r>
            <a:r>
              <a:rPr sz="1100" i="1" spc="4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sz="1100" i="1" spc="-14" dirty="0" smtClean="0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m</a:t>
            </a:r>
            <a:r>
              <a:rPr sz="1100" i="1" spc="4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t</a:t>
            </a:r>
            <a:r>
              <a:rPr sz="1100" i="1" spc="-14" dirty="0" smtClean="0">
                <a:solidFill>
                  <a:srgbClr val="2D74B5"/>
                </a:solidFill>
                <a:latin typeface="Calibri"/>
                <a:cs typeface="Calibri"/>
              </a:rPr>
              <a:t>h</a:t>
            </a:r>
            <a:r>
              <a:rPr sz="1100" i="1" spc="-9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ir</a:t>
            </a:r>
            <a:r>
              <a:rPr sz="1100" i="1" spc="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100" i="1" spc="14" dirty="0" smtClean="0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sz="1100" i="1" spc="-14" dirty="0" smtClean="0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sz="1100" i="1" spc="4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ces</a:t>
            </a:r>
            <a:r>
              <a:rPr sz="1100" i="1" spc="4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f</a:t>
            </a:r>
            <a:r>
              <a:rPr sz="1100" i="1" spc="-14" dirty="0" smtClean="0">
                <a:solidFill>
                  <a:srgbClr val="2D74B5"/>
                </a:solidFill>
                <a:latin typeface="Calibri"/>
                <a:cs typeface="Calibri"/>
              </a:rPr>
              <a:t>o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r w</a:t>
            </a:r>
            <a:r>
              <a:rPr sz="1100" i="1" spc="-4" dirty="0" smtClean="0">
                <a:solidFill>
                  <a:srgbClr val="2D74B5"/>
                </a:solidFill>
                <a:latin typeface="Calibri"/>
                <a:cs typeface="Calibri"/>
              </a:rPr>
              <a:t>ha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tev</a:t>
            </a:r>
            <a:r>
              <a:rPr sz="1100" i="1" spc="-9" dirty="0" smtClean="0">
                <a:solidFill>
                  <a:srgbClr val="2D74B5"/>
                </a:solidFill>
                <a:latin typeface="Calibri"/>
                <a:cs typeface="Calibri"/>
              </a:rPr>
              <a:t>e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r</a:t>
            </a:r>
            <a:r>
              <a:rPr sz="1100" i="1" spc="9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100" i="1" spc="-4" dirty="0" smtClean="0">
                <a:solidFill>
                  <a:srgbClr val="2D74B5"/>
                </a:solidFill>
                <a:latin typeface="Calibri"/>
                <a:cs typeface="Calibri"/>
              </a:rPr>
              <a:t>purp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oses</a:t>
            </a:r>
            <a:r>
              <a:rPr sz="1100" i="1" spc="4" dirty="0" smtClean="0">
                <a:solidFill>
                  <a:srgbClr val="2D74B5"/>
                </a:solidFill>
                <a:latin typeface="Calibri"/>
                <a:cs typeface="Calibri"/>
              </a:rPr>
              <a:t> 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sz="1100" i="1" spc="-4" dirty="0" smtClean="0">
                <a:solidFill>
                  <a:srgbClr val="2D74B5"/>
                </a:solidFill>
                <a:latin typeface="Calibri"/>
                <a:cs typeface="Calibri"/>
              </a:rPr>
              <a:t>u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ch </a:t>
            </a:r>
            <a:r>
              <a:rPr sz="1100" i="1" spc="-4" dirty="0" smtClean="0">
                <a:solidFill>
                  <a:srgbClr val="2D74B5"/>
                </a:solidFill>
                <a:latin typeface="Calibri"/>
                <a:cs typeface="Calibri"/>
              </a:rPr>
              <a:t>a</a:t>
            </a:r>
            <a:r>
              <a:rPr sz="1100" i="1" spc="0" dirty="0" smtClean="0">
                <a:solidFill>
                  <a:srgbClr val="2D74B5"/>
                </a:solidFill>
                <a:latin typeface="Calibri"/>
                <a:cs typeface="Calibri"/>
              </a:rPr>
              <a:t>s</a:t>
            </a:r>
            <a:r>
              <a:rPr sz="1100" i="1" spc="0" dirty="0" smtClean="0">
                <a:solidFill>
                  <a:srgbClr val="2D74B5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0256" y="4140032"/>
            <a:ext cx="1533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1</a:t>
            </a:r>
            <a:r>
              <a:rPr sz="1650" spc="0" baseline="2482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8856" y="4140032"/>
            <a:ext cx="4829933" cy="14533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P</a:t>
            </a:r>
            <a:r>
              <a:rPr sz="1650" spc="-4" baseline="2482" dirty="0" smtClean="0">
                <a:latin typeface="Calibri"/>
                <a:cs typeface="Calibri"/>
              </a:rPr>
              <a:t>u</a:t>
            </a:r>
            <a:r>
              <a:rPr sz="1650" spc="0" baseline="2482" dirty="0" smtClean="0">
                <a:latin typeface="Calibri"/>
                <a:cs typeface="Calibri"/>
              </a:rPr>
              <a:t>rif</a:t>
            </a:r>
            <a:r>
              <a:rPr sz="1650" spc="4" baseline="2482" dirty="0" smtClean="0">
                <a:latin typeface="Calibri"/>
                <a:cs typeface="Calibri"/>
              </a:rPr>
              <a:t>y</a:t>
            </a:r>
            <a:r>
              <a:rPr sz="1650" spc="0" baseline="2482" dirty="0" smtClean="0">
                <a:latin typeface="Calibri"/>
                <a:cs typeface="Calibri"/>
              </a:rPr>
              <a:t>i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g a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d se</a:t>
            </a:r>
            <a:r>
              <a:rPr sz="1650" spc="-4" baseline="2482" dirty="0" smtClean="0">
                <a:latin typeface="Calibri"/>
                <a:cs typeface="Calibri"/>
              </a:rPr>
              <a:t>p</a:t>
            </a:r>
            <a:r>
              <a:rPr sz="1650" spc="0" baseline="2482" dirty="0" smtClean="0">
                <a:latin typeface="Calibri"/>
                <a:cs typeface="Calibri"/>
              </a:rPr>
              <a:t>a</a:t>
            </a:r>
            <a:r>
              <a:rPr sz="1650" spc="-9" baseline="2482" dirty="0" smtClean="0">
                <a:latin typeface="Calibri"/>
                <a:cs typeface="Calibri"/>
              </a:rPr>
              <a:t>r</a:t>
            </a:r>
            <a:r>
              <a:rPr sz="1650" spc="0" baseline="2482" dirty="0" smtClean="0">
                <a:latin typeface="Calibri"/>
                <a:cs typeface="Calibri"/>
              </a:rPr>
              <a:t>ati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g e</a:t>
            </a:r>
            <a:r>
              <a:rPr sz="1650" spc="-9" baseline="2482" dirty="0" smtClean="0">
                <a:latin typeface="Calibri"/>
                <a:cs typeface="Calibri"/>
              </a:rPr>
              <a:t>a</a:t>
            </a:r>
            <a:r>
              <a:rPr sz="1650" spc="0" baseline="2482" dirty="0" smtClean="0">
                <a:latin typeface="Calibri"/>
                <a:cs typeface="Calibri"/>
              </a:rPr>
              <a:t>ch i</a:t>
            </a:r>
            <a:r>
              <a:rPr sz="1650" spc="-4" baseline="2482" dirty="0" smtClean="0">
                <a:latin typeface="Calibri"/>
                <a:cs typeface="Calibri"/>
              </a:rPr>
              <a:t>nd</a:t>
            </a:r>
            <a:r>
              <a:rPr sz="1650" spc="0" baseline="2482" dirty="0" smtClean="0">
                <a:latin typeface="Calibri"/>
                <a:cs typeface="Calibri"/>
              </a:rPr>
              <a:t>i</a:t>
            </a:r>
            <a:r>
              <a:rPr sz="1650" spc="4" baseline="2482" dirty="0" smtClean="0">
                <a:latin typeface="Calibri"/>
                <a:cs typeface="Calibri"/>
              </a:rPr>
              <a:t>v</a:t>
            </a:r>
            <a:r>
              <a:rPr sz="1650" spc="0" baseline="2482" dirty="0" smtClean="0">
                <a:latin typeface="Calibri"/>
                <a:cs typeface="Calibri"/>
              </a:rPr>
              <a:t>i</a:t>
            </a:r>
            <a:r>
              <a:rPr sz="1650" spc="-4" baseline="2482" dirty="0" smtClean="0">
                <a:latin typeface="Calibri"/>
                <a:cs typeface="Calibri"/>
              </a:rPr>
              <a:t>du</a:t>
            </a:r>
            <a:r>
              <a:rPr sz="1650" spc="0" baseline="2482" dirty="0" smtClean="0">
                <a:latin typeface="Calibri"/>
                <a:cs typeface="Calibri"/>
              </a:rPr>
              <a:t>ally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-9" baseline="2482" dirty="0" smtClean="0">
                <a:latin typeface="Calibri"/>
                <a:cs typeface="Calibri"/>
              </a:rPr>
              <a:t>f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r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t</a:t>
            </a:r>
            <a:r>
              <a:rPr sz="1650" spc="-4" baseline="2482" dirty="0" smtClean="0">
                <a:latin typeface="Calibri"/>
                <a:cs typeface="Calibri"/>
              </a:rPr>
              <a:t>h</a:t>
            </a:r>
            <a:r>
              <a:rPr sz="1650" spc="0" baseline="2482" dirty="0" smtClean="0">
                <a:latin typeface="Calibri"/>
                <a:cs typeface="Calibri"/>
              </a:rPr>
              <a:t>e</a:t>
            </a:r>
            <a:r>
              <a:rPr sz="1650" spc="-4" baseline="2482" dirty="0" smtClean="0">
                <a:latin typeface="Calibri"/>
                <a:cs typeface="Calibri"/>
              </a:rPr>
              <a:t> pu</a:t>
            </a:r>
            <a:r>
              <a:rPr sz="1650" spc="0" baseline="2482" dirty="0" smtClean="0">
                <a:latin typeface="Calibri"/>
                <a:cs typeface="Calibri"/>
              </a:rPr>
              <a:t>r</a:t>
            </a:r>
            <a:r>
              <a:rPr sz="1650" spc="-4" baseline="2482" dirty="0" smtClean="0">
                <a:latin typeface="Calibri"/>
                <a:cs typeface="Calibri"/>
              </a:rPr>
              <a:t>p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se</a:t>
            </a:r>
            <a:r>
              <a:rPr sz="1650" spc="-4" baseline="2482" dirty="0" smtClean="0">
                <a:latin typeface="Calibri"/>
                <a:cs typeface="Calibri"/>
              </a:rPr>
              <a:t> 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f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-4" baseline="2482" dirty="0" smtClean="0">
                <a:latin typeface="Calibri"/>
                <a:cs typeface="Calibri"/>
              </a:rPr>
              <a:t>d</a:t>
            </a:r>
            <a:r>
              <a:rPr sz="1650" spc="0" baseline="2482" dirty="0" smtClean="0">
                <a:latin typeface="Calibri"/>
                <a:cs typeface="Calibri"/>
              </a:rPr>
              <a:t>ia</a:t>
            </a:r>
            <a:r>
              <a:rPr sz="1650" spc="-4" baseline="2482" dirty="0" smtClean="0">
                <a:latin typeface="Calibri"/>
                <a:cs typeface="Calibri"/>
              </a:rPr>
              <a:t>g</a:t>
            </a:r>
            <a:r>
              <a:rPr sz="1650" spc="-14" baseline="2482" dirty="0" smtClean="0">
                <a:latin typeface="Calibri"/>
                <a:cs typeface="Calibri"/>
              </a:rPr>
              <a:t>n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sis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a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marL="12700" marR="12879">
              <a:lnSpc>
                <a:spcPct val="101725"/>
              </a:lnSpc>
              <a:spcBef>
                <a:spcPts val="33"/>
              </a:spcBef>
            </a:pPr>
            <a:r>
              <a:rPr sz="1100" spc="-4" dirty="0" smtClean="0">
                <a:latin typeface="Calibri"/>
                <a:cs typeface="Calibri"/>
              </a:rPr>
              <a:t>qu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tificati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39091">
              <a:lnSpc>
                <a:spcPts val="1342"/>
              </a:lnSpc>
              <a:spcBef>
                <a:spcPts val="110"/>
              </a:spcBef>
            </a:pPr>
            <a:r>
              <a:rPr sz="1100" spc="0" dirty="0" smtClean="0">
                <a:latin typeface="Calibri"/>
                <a:cs typeface="Calibri"/>
              </a:rPr>
              <a:t>St</a:t>
            </a:r>
            <a:r>
              <a:rPr sz="1100" spc="-4" dirty="0" smtClean="0">
                <a:latin typeface="Calibri"/>
                <a:cs typeface="Calibri"/>
              </a:rPr>
              <a:t>ud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c,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ic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l 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</a:t>
            </a:r>
            <a:r>
              <a:rPr sz="1100" spc="-4" dirty="0" smtClean="0">
                <a:latin typeface="Calibri"/>
                <a:cs typeface="Calibri"/>
              </a:rPr>
              <a:t>ph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sical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ert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es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pu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se</a:t>
            </a:r>
            <a:r>
              <a:rPr sz="1100" spc="-4" dirty="0" smtClean="0">
                <a:latin typeface="Calibri"/>
                <a:cs typeface="Calibri"/>
              </a:rPr>
              <a:t> o</a:t>
            </a:r>
            <a:r>
              <a:rPr sz="1100" spc="0" dirty="0" smtClean="0">
                <a:latin typeface="Calibri"/>
                <a:cs typeface="Calibri"/>
              </a:rPr>
              <a:t>f </a:t>
            </a:r>
            <a:endParaRPr sz="1100">
              <a:latin typeface="Calibri"/>
              <a:cs typeface="Calibri"/>
            </a:endParaRPr>
          </a:p>
          <a:p>
            <a:pPr marL="12700" marR="139091">
              <a:lnSpc>
                <a:spcPts val="1342"/>
              </a:lnSpc>
              <a:spcBef>
                <a:spcPts val="108"/>
              </a:spcBef>
            </a:pP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elat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ip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4" dirty="0" smtClean="0">
                <a:latin typeface="Calibri"/>
                <a:cs typeface="Calibri"/>
              </a:rPr>
              <a:t>po</a:t>
            </a:r>
            <a:r>
              <a:rPr sz="1100" spc="0" dirty="0" smtClean="0">
                <a:latin typeface="Calibri"/>
                <a:cs typeface="Calibri"/>
              </a:rPr>
              <a:t>siti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to f</a:t>
            </a:r>
            <a:r>
              <a:rPr sz="1100" spc="-4" dirty="0" smtClean="0">
                <a:latin typeface="Calibri"/>
                <a:cs typeface="Calibri"/>
              </a:rPr>
              <a:t>un</a:t>
            </a:r>
            <a:r>
              <a:rPr sz="1100" spc="0" dirty="0" smtClean="0">
                <a:latin typeface="Calibri"/>
                <a:cs typeface="Calibri"/>
              </a:rPr>
              <a:t>ct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 marL="12700" marR="159002">
              <a:lnSpc>
                <a:spcPts val="1342"/>
              </a:lnSpc>
              <a:spcBef>
                <a:spcPts val="108"/>
              </a:spcBef>
            </a:pP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aris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ei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ed f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m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iffere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mo</a:t>
            </a:r>
            <a:r>
              <a:rPr sz="1100" spc="-1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els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pu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er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sef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 relat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in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omp</a:t>
            </a:r>
            <a:r>
              <a:rPr sz="1100" spc="0" dirty="0" smtClean="0">
                <a:latin typeface="Calibri"/>
                <a:cs typeface="Calibri"/>
              </a:rPr>
              <a:t>arati</a:t>
            </a:r>
            <a:r>
              <a:rPr sz="1100" spc="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st</a:t>
            </a:r>
            <a:r>
              <a:rPr sz="1100" spc="-4" dirty="0" smtClean="0">
                <a:latin typeface="Calibri"/>
                <a:cs typeface="Calibri"/>
              </a:rPr>
              <a:t>ud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pu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ses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42"/>
              </a:lnSpc>
              <a:spcBef>
                <a:spcPts val="106"/>
              </a:spcBef>
            </a:pPr>
            <a:r>
              <a:rPr sz="1100" spc="0" dirty="0" smtClean="0">
                <a:latin typeface="Calibri"/>
                <a:cs typeface="Calibri"/>
              </a:rPr>
              <a:t>Extract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 </a:t>
            </a:r>
            <a:r>
              <a:rPr sz="1100" spc="-9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om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ercial</a:t>
            </a:r>
            <a:r>
              <a:rPr sz="1100" spc="-1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pu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ses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w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ere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-4" dirty="0" smtClean="0">
                <a:latin typeface="Calibri"/>
                <a:cs typeface="Calibri"/>
              </a:rPr>
              <a:t>v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</a:t>
            </a:r>
            <a:r>
              <a:rPr sz="1100" spc="-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ed in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ph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ace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cal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8"/>
              </a:spcBef>
            </a:pP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oo</a:t>
            </a:r>
            <a:r>
              <a:rPr sz="1100" spc="0" dirty="0" smtClean="0">
                <a:latin typeface="Calibri"/>
                <a:cs typeface="Calibri"/>
              </a:rPr>
              <a:t>d i</a:t>
            </a:r>
            <a:r>
              <a:rPr sz="1100" spc="-4" dirty="0" smtClean="0">
                <a:latin typeface="Calibri"/>
                <a:cs typeface="Calibri"/>
              </a:rPr>
              <a:t>ndu</a:t>
            </a:r>
            <a:r>
              <a:rPr sz="1100" spc="0" dirty="0" smtClean="0">
                <a:latin typeface="Calibri"/>
                <a:cs typeface="Calibri"/>
              </a:rPr>
              <a:t>str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0256" y="4507316"/>
            <a:ext cx="1533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2</a:t>
            </a:r>
            <a:r>
              <a:rPr sz="1650" spc="0" baseline="2482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0256" y="4876124"/>
            <a:ext cx="1533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3</a:t>
            </a:r>
            <a:r>
              <a:rPr sz="1650" spc="0" baseline="2482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0256" y="5243408"/>
            <a:ext cx="1533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4</a:t>
            </a:r>
            <a:r>
              <a:rPr sz="1650" spc="0" baseline="2482" dirty="0" smtClean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1656" y="5712800"/>
            <a:ext cx="5265259" cy="2863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2879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 smtClean="0">
                <a:latin typeface="Calibri"/>
                <a:cs typeface="Calibri"/>
              </a:rPr>
              <a:t>P</a:t>
            </a:r>
            <a:r>
              <a:rPr sz="1650" spc="0" baseline="2482" dirty="0" smtClean="0">
                <a:latin typeface="Calibri"/>
                <a:cs typeface="Calibri"/>
              </a:rPr>
              <a:t>r</a:t>
            </a:r>
            <a:r>
              <a:rPr sz="1650" spc="-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tei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s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ba</a:t>
            </a:r>
            <a:r>
              <a:rPr sz="1650" spc="-9" baseline="2482" dirty="0" smtClean="0">
                <a:latin typeface="Calibri"/>
                <a:cs typeface="Calibri"/>
              </a:rPr>
              <a:t>s</a:t>
            </a:r>
            <a:r>
              <a:rPr sz="1650" spc="0" baseline="2482" dirty="0" smtClean="0">
                <a:latin typeface="Calibri"/>
                <a:cs typeface="Calibri"/>
              </a:rPr>
              <a:t>ed 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n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0" baseline="2482" dirty="0" smtClean="0">
                <a:latin typeface="Calibri"/>
                <a:cs typeface="Calibri"/>
              </a:rPr>
              <a:t>a</a:t>
            </a:r>
            <a:r>
              <a:rPr sz="1650" spc="-1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y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-4" baseline="2482" dirty="0" smtClean="0">
                <a:latin typeface="Calibri"/>
                <a:cs typeface="Calibri"/>
              </a:rPr>
              <a:t>d</a:t>
            </a:r>
            <a:r>
              <a:rPr sz="1650" spc="0" baseline="2482" dirty="0" smtClean="0">
                <a:latin typeface="Calibri"/>
                <a:cs typeface="Calibri"/>
              </a:rPr>
              <a:t>i</a:t>
            </a:r>
            <a:r>
              <a:rPr sz="1650" spc="-9" baseline="2482" dirty="0" smtClean="0">
                <a:latin typeface="Calibri"/>
                <a:cs typeface="Calibri"/>
              </a:rPr>
              <a:t>f</a:t>
            </a:r>
            <a:r>
              <a:rPr sz="1650" spc="0" baseline="2482" dirty="0" smtClean="0">
                <a:latin typeface="Calibri"/>
                <a:cs typeface="Calibri"/>
              </a:rPr>
              <a:t>fere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t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-4" baseline="2482" dirty="0" smtClean="0">
                <a:latin typeface="Calibri"/>
                <a:cs typeface="Calibri"/>
              </a:rPr>
              <a:t>b</a:t>
            </a:r>
            <a:r>
              <a:rPr sz="1650" spc="0" baseline="2482" dirty="0" smtClean="0">
                <a:latin typeface="Calibri"/>
                <a:cs typeface="Calibri"/>
              </a:rPr>
              <a:t>a</a:t>
            </a:r>
            <a:r>
              <a:rPr sz="1650" spc="-9" baseline="2482" dirty="0" smtClean="0">
                <a:latin typeface="Calibri"/>
                <a:cs typeface="Calibri"/>
              </a:rPr>
              <a:t>s</a:t>
            </a:r>
            <a:r>
              <a:rPr sz="1650" spc="0" baseline="2482" dirty="0" smtClean="0">
                <a:latin typeface="Calibri"/>
                <a:cs typeface="Calibri"/>
              </a:rPr>
              <a:t>es. T</a:t>
            </a:r>
            <a:r>
              <a:rPr sz="1650" spc="-14" baseline="2482" dirty="0" smtClean="0">
                <a:latin typeface="Calibri"/>
                <a:cs typeface="Calibri"/>
              </a:rPr>
              <a:t>h</a:t>
            </a:r>
            <a:r>
              <a:rPr sz="1650" spc="0" baseline="2482" dirty="0" smtClean="0">
                <a:latin typeface="Calibri"/>
                <a:cs typeface="Calibri"/>
              </a:rPr>
              <a:t>ere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a</a:t>
            </a:r>
            <a:r>
              <a:rPr sz="1650" spc="-9" baseline="2482" dirty="0" smtClean="0">
                <a:latin typeface="Calibri"/>
                <a:cs typeface="Calibri"/>
              </a:rPr>
              <a:t>r</a:t>
            </a:r>
            <a:r>
              <a:rPr sz="1650" spc="0" baseline="2482" dirty="0" smtClean="0">
                <a:latin typeface="Calibri"/>
                <a:cs typeface="Calibri"/>
              </a:rPr>
              <a:t>e</a:t>
            </a:r>
            <a:r>
              <a:rPr sz="1650" spc="-4" baseline="2482" dirty="0" smtClean="0">
                <a:latin typeface="Calibri"/>
                <a:cs typeface="Calibri"/>
              </a:rPr>
              <a:t> 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-9" baseline="2482" dirty="0" smtClean="0">
                <a:latin typeface="Calibri"/>
                <a:cs typeface="Calibri"/>
              </a:rPr>
              <a:t>e</a:t>
            </a:r>
            <a:r>
              <a:rPr sz="1650" spc="4" baseline="2482" dirty="0" smtClean="0">
                <a:latin typeface="Calibri"/>
                <a:cs typeface="Calibri"/>
              </a:rPr>
              <a:t>m</a:t>
            </a:r>
            <a:r>
              <a:rPr sz="1650" spc="-4" baseline="2482" dirty="0" smtClean="0">
                <a:latin typeface="Calibri"/>
                <a:cs typeface="Calibri"/>
              </a:rPr>
              <a:t>b</a:t>
            </a:r>
            <a:r>
              <a:rPr sz="1650" spc="0" baseline="2482" dirty="0" smtClean="0">
                <a:latin typeface="Calibri"/>
                <a:cs typeface="Calibri"/>
              </a:rPr>
              <a:t>ra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e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-4" baseline="2482" dirty="0" smtClean="0">
                <a:latin typeface="Calibri"/>
                <a:cs typeface="Calibri"/>
              </a:rPr>
              <a:t>p</a:t>
            </a:r>
            <a:r>
              <a:rPr sz="1650" spc="-9" baseline="2482" dirty="0" smtClean="0">
                <a:latin typeface="Calibri"/>
                <a:cs typeface="Calibri"/>
              </a:rPr>
              <a:t>r</a:t>
            </a:r>
            <a:r>
              <a:rPr sz="1650" spc="4" baseline="2482" dirty="0" smtClean="0">
                <a:latin typeface="Calibri"/>
                <a:cs typeface="Calibri"/>
              </a:rPr>
              <a:t>o</a:t>
            </a:r>
            <a:r>
              <a:rPr sz="1650" spc="0" baseline="2482" dirty="0" smtClean="0">
                <a:latin typeface="Calibri"/>
                <a:cs typeface="Calibri"/>
              </a:rPr>
              <a:t>tei</a:t>
            </a:r>
            <a:r>
              <a:rPr sz="1650" spc="-4" baseline="2482" dirty="0" smtClean="0">
                <a:latin typeface="Calibri"/>
                <a:cs typeface="Calibri"/>
              </a:rPr>
              <a:t>n</a:t>
            </a:r>
            <a:r>
              <a:rPr sz="1650" spc="0" baseline="2482" dirty="0" smtClean="0">
                <a:latin typeface="Calibri"/>
                <a:cs typeface="Calibri"/>
              </a:rPr>
              <a:t>s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in sit</a:t>
            </a:r>
            <a:r>
              <a:rPr sz="1650" spc="-4" baseline="2482" dirty="0" smtClean="0">
                <a:latin typeface="Calibri"/>
                <a:cs typeface="Calibri"/>
              </a:rPr>
              <a:t>u</a:t>
            </a:r>
            <a:r>
              <a:rPr sz="1650" spc="0" baseline="2482" dirty="0" smtClean="0">
                <a:latin typeface="Calibri"/>
                <a:cs typeface="Calibri"/>
              </a:rPr>
              <a:t>,</a:t>
            </a:r>
            <a:r>
              <a:rPr sz="1650" spc="-9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t</a:t>
            </a:r>
            <a:r>
              <a:rPr sz="1650" spc="-4" baseline="2482" dirty="0" smtClean="0">
                <a:latin typeface="Calibri"/>
                <a:cs typeface="Calibri"/>
              </a:rPr>
              <a:t>h</a:t>
            </a:r>
            <a:r>
              <a:rPr sz="1650" spc="0" baseline="2482" dirty="0" smtClean="0">
                <a:latin typeface="Calibri"/>
                <a:cs typeface="Calibri"/>
              </a:rPr>
              <a:t>ere</a:t>
            </a:r>
            <a:r>
              <a:rPr sz="1650" spc="4" baseline="2482" dirty="0" smtClean="0">
                <a:latin typeface="Calibri"/>
                <a:cs typeface="Calibri"/>
              </a:rPr>
              <a:t> </a:t>
            </a:r>
            <a:r>
              <a:rPr sz="1650" spc="0" baseline="2482" dirty="0" smtClean="0">
                <a:latin typeface="Calibri"/>
                <a:cs typeface="Calibri"/>
              </a:rPr>
              <a:t>a</a:t>
            </a:r>
            <a:r>
              <a:rPr sz="1650" spc="-9" baseline="2482" dirty="0" smtClean="0">
                <a:latin typeface="Calibri"/>
                <a:cs typeface="Calibri"/>
              </a:rPr>
              <a:t>r</a:t>
            </a:r>
            <a:r>
              <a:rPr sz="1650" spc="0" baseline="2482" dirty="0" smtClean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 marL="12700" marR="6792">
              <a:lnSpc>
                <a:spcPts val="1345"/>
              </a:lnSpc>
              <a:spcBef>
                <a:spcPts val="48"/>
              </a:spcBef>
            </a:pPr>
            <a:r>
              <a:rPr sz="1100" b="1" spc="4" dirty="0" smtClean="0">
                <a:latin typeface="Calibri"/>
                <a:cs typeface="Calibri"/>
              </a:rPr>
              <a:t>cy</a:t>
            </a:r>
            <a:r>
              <a:rPr sz="1100" b="1" spc="0" dirty="0" smtClean="0">
                <a:latin typeface="Calibri"/>
                <a:cs typeface="Calibri"/>
              </a:rPr>
              <a:t>t</a:t>
            </a:r>
            <a:r>
              <a:rPr sz="1100" b="1" spc="-4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t</a:t>
            </a:r>
            <a:r>
              <a:rPr sz="1100" b="1" spc="-4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x</a:t>
            </a:r>
            <a:r>
              <a:rPr sz="1100" b="1" spc="-4" dirty="0" smtClean="0">
                <a:latin typeface="Calibri"/>
                <a:cs typeface="Calibri"/>
              </a:rPr>
              <a:t>i</a:t>
            </a:r>
            <a:r>
              <a:rPr sz="1100" b="1" spc="0" dirty="0" smtClean="0">
                <a:latin typeface="Calibri"/>
                <a:cs typeface="Calibri"/>
              </a:rPr>
              <a:t>c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-14" dirty="0" smtClean="0">
                <a:latin typeface="Calibri"/>
                <a:cs typeface="Calibri"/>
              </a:rPr>
              <a:t>p</a:t>
            </a:r>
            <a:r>
              <a:rPr sz="1100" b="1" spc="4" dirty="0" smtClean="0">
                <a:latin typeface="Calibri"/>
                <a:cs typeface="Calibri"/>
              </a:rPr>
              <a:t>r</a:t>
            </a:r>
            <a:r>
              <a:rPr sz="1100" b="1" spc="-4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t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4" dirty="0" smtClean="0">
                <a:latin typeface="Calibri"/>
                <a:cs typeface="Calibri"/>
              </a:rPr>
              <a:t>i</a:t>
            </a:r>
            <a:r>
              <a:rPr sz="1100" b="1" spc="-4" dirty="0" smtClean="0">
                <a:latin typeface="Calibri"/>
                <a:cs typeface="Calibri"/>
              </a:rPr>
              <a:t>n</a:t>
            </a:r>
            <a:r>
              <a:rPr sz="1100" b="1" spc="0" dirty="0" smtClean="0">
                <a:latin typeface="Calibri"/>
                <a:cs typeface="Calibri"/>
              </a:rPr>
              <a:t>s</a:t>
            </a:r>
            <a:r>
              <a:rPr sz="1100" b="1" spc="1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sit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ere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el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ng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to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if</a:t>
            </a:r>
            <a:r>
              <a:rPr sz="1100" spc="-9" dirty="0" smtClean="0">
                <a:latin typeface="Calibri"/>
                <a:cs typeface="Calibri"/>
              </a:rPr>
              <a:t>f</a:t>
            </a:r>
            <a:r>
              <a:rPr sz="1100" spc="0" dirty="0" smtClean="0">
                <a:latin typeface="Calibri"/>
                <a:cs typeface="Calibri"/>
              </a:rPr>
              <a:t>ere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cell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ch as </a:t>
            </a:r>
            <a:endParaRPr sz="1100">
              <a:latin typeface="Calibri"/>
              <a:cs typeface="Calibri"/>
            </a:endParaRPr>
          </a:p>
          <a:p>
            <a:pPr marL="12700" marR="6792">
              <a:lnSpc>
                <a:spcPts val="1342"/>
              </a:lnSpc>
              <a:spcBef>
                <a:spcPts val="106"/>
              </a:spcBef>
            </a:pP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nd</a:t>
            </a:r>
            <a:r>
              <a:rPr sz="1100" spc="0" dirty="0" smtClean="0">
                <a:latin typeface="Calibri"/>
                <a:cs typeface="Calibri"/>
              </a:rPr>
              <a:t>ria,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lla</a:t>
            </a:r>
            <a:r>
              <a:rPr sz="1100" spc="-1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e,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-14" dirty="0" smtClean="0">
                <a:latin typeface="Calibri"/>
                <a:cs typeface="Calibri"/>
              </a:rPr>
              <a:t>d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las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ic</a:t>
            </a:r>
            <a:r>
              <a:rPr sz="1100" spc="-4" dirty="0" smtClean="0">
                <a:latin typeface="Calibri"/>
                <a:cs typeface="Calibri"/>
              </a:rPr>
              <a:t> n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w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k. 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n a</a:t>
            </a:r>
            <a:r>
              <a:rPr sz="1100" spc="-4" dirty="0" smtClean="0">
                <a:latin typeface="Calibri"/>
                <a:cs typeface="Calibri"/>
              </a:rPr>
              <a:t>dd</a:t>
            </a:r>
            <a:r>
              <a:rPr sz="1100" spc="0" dirty="0" smtClean="0">
                <a:latin typeface="Calibri"/>
                <a:cs typeface="Calibri"/>
              </a:rPr>
              <a:t>iti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rce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</a:t>
            </a:r>
            <a:r>
              <a:rPr sz="1100" spc="19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can </a:t>
            </a:r>
            <a:endParaRPr sz="1100">
              <a:latin typeface="Calibri"/>
              <a:cs typeface="Calibri"/>
            </a:endParaRPr>
          </a:p>
          <a:p>
            <a:pPr marL="12700" marR="6792">
              <a:lnSpc>
                <a:spcPts val="1342"/>
              </a:lnSpc>
              <a:spcBef>
                <a:spcPts val="106"/>
              </a:spcBef>
            </a:pP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-cell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lar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To e</a:t>
            </a:r>
            <a:r>
              <a:rPr sz="1100" spc="-9" dirty="0" smtClean="0">
                <a:latin typeface="Calibri"/>
                <a:cs typeface="Calibri"/>
              </a:rPr>
              <a:t>x</a:t>
            </a:r>
            <a:r>
              <a:rPr sz="1100" spc="0" dirty="0" smtClean="0">
                <a:latin typeface="Calibri"/>
                <a:cs typeface="Calibri"/>
              </a:rPr>
              <a:t>tract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ertain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el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ng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certain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ub</a:t>
            </a:r>
            <a:r>
              <a:rPr sz="1100" spc="0" dirty="0" smtClean="0">
                <a:latin typeface="Calibri"/>
                <a:cs typeface="Calibri"/>
              </a:rPr>
              <a:t>sta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9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.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et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al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o </a:t>
            </a:r>
            <a:endParaRPr sz="1100">
              <a:latin typeface="Calibri"/>
              <a:cs typeface="Calibri"/>
            </a:endParaRPr>
          </a:p>
          <a:p>
            <a:pPr marL="12700" marR="6792">
              <a:lnSpc>
                <a:spcPts val="1342"/>
              </a:lnSpc>
              <a:spcBef>
                <a:spcPts val="106"/>
              </a:spcBef>
            </a:pPr>
            <a:r>
              <a:rPr sz="1100" spc="0" dirty="0" smtClean="0">
                <a:latin typeface="Calibri"/>
                <a:cs typeface="Calibri"/>
              </a:rPr>
              <a:t>re</a:t>
            </a:r>
            <a:r>
              <a:rPr sz="1100" spc="-4" dirty="0" smtClean="0">
                <a:latin typeface="Calibri"/>
                <a:cs typeface="Calibri"/>
              </a:rPr>
              <a:t>du</a:t>
            </a:r>
            <a:r>
              <a:rPr sz="1100" spc="0" dirty="0" smtClean="0">
                <a:latin typeface="Calibri"/>
                <a:cs typeface="Calibri"/>
              </a:rPr>
              <a:t>ce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on</a:t>
            </a:r>
            <a:r>
              <a:rPr sz="1100" spc="-14" dirty="0" smtClean="0">
                <a:latin typeface="Calibri"/>
                <a:cs typeface="Calibri"/>
              </a:rPr>
              <a:t>-</a:t>
            </a:r>
            <a:r>
              <a:rPr sz="1100" spc="0" dirty="0" smtClean="0">
                <a:latin typeface="Calibri"/>
                <a:cs typeface="Calibri"/>
              </a:rPr>
              <a:t>wate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strict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ein 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fat,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ere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re</a:t>
            </a:r>
            <a:r>
              <a:rPr sz="1100" spc="-4" dirty="0" smtClean="0">
                <a:latin typeface="Calibri"/>
                <a:cs typeface="Calibri"/>
              </a:rPr>
              <a:t>du</a:t>
            </a:r>
            <a:r>
              <a:rPr sz="1100" spc="0" dirty="0" smtClean="0">
                <a:latin typeface="Calibri"/>
                <a:cs typeface="Calibri"/>
              </a:rPr>
              <a:t>ci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le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is </a:t>
            </a:r>
            <a:endParaRPr sz="1100">
              <a:latin typeface="Calibri"/>
              <a:cs typeface="Calibri"/>
            </a:endParaRPr>
          </a:p>
          <a:p>
            <a:pPr marL="12700" marR="6792">
              <a:lnSpc>
                <a:spcPts val="1342"/>
              </a:lnSpc>
              <a:spcBef>
                <a:spcPts val="106"/>
              </a:spcBef>
            </a:pPr>
            <a:r>
              <a:rPr sz="1100" spc="0" dirty="0" smtClean="0">
                <a:latin typeface="Calibri"/>
                <a:cs typeface="Calibri"/>
              </a:rPr>
              <a:t>str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tres</a:t>
            </a:r>
            <a:r>
              <a:rPr sz="1100" spc="-4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879">
              <a:lnSpc>
                <a:spcPct val="101725"/>
              </a:lnSpc>
              <a:spcBef>
                <a:spcPts val="913"/>
              </a:spcBef>
            </a:pPr>
            <a:r>
              <a:rPr sz="1100" b="1" spc="25" dirty="0" smtClean="0">
                <a:solidFill>
                  <a:srgbClr val="5B9AD4"/>
                </a:solidFill>
                <a:latin typeface="Calibri"/>
                <a:cs typeface="Calibri"/>
              </a:rPr>
              <a:t>D</a:t>
            </a:r>
            <a:r>
              <a:rPr sz="900" b="1" spc="29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sz="900" b="1" spc="29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G</a:t>
            </a:r>
            <a:r>
              <a:rPr sz="900" b="1" spc="29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NT</a:t>
            </a:r>
            <a:r>
              <a:rPr sz="900" b="1" spc="0" dirty="0" smtClean="0">
                <a:solidFill>
                  <a:srgbClr val="5B9AD4"/>
                </a:solidFill>
                <a:latin typeface="Calibri"/>
                <a:cs typeface="Calibri"/>
              </a:rPr>
              <a:t>S</a:t>
            </a:r>
            <a:r>
              <a:rPr sz="900" b="1" spc="39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D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900" b="1" spc="29" dirty="0" smtClean="0">
                <a:solidFill>
                  <a:srgbClr val="5B9AD4"/>
                </a:solidFill>
                <a:latin typeface="Calibri"/>
                <a:cs typeface="Calibri"/>
              </a:rPr>
              <a:t>V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D</a:t>
            </a:r>
            <a:r>
              <a:rPr sz="900" b="1" spc="29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900" b="1" spc="0" dirty="0" smtClean="0">
                <a:solidFill>
                  <a:srgbClr val="5B9AD4"/>
                </a:solidFill>
                <a:latin typeface="Calibri"/>
                <a:cs typeface="Calibri"/>
              </a:rPr>
              <a:t>D</a:t>
            </a:r>
            <a:r>
              <a:rPr sz="900" b="1" spc="4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900" b="1" spc="34" dirty="0" smtClean="0">
                <a:solidFill>
                  <a:srgbClr val="5B9AD4"/>
                </a:solidFill>
                <a:latin typeface="Calibri"/>
                <a:cs typeface="Calibri"/>
              </a:rPr>
              <a:t>IN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sz="900" b="1" spc="0" dirty="0" smtClean="0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sz="900" b="1" spc="50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900" b="1" spc="34" dirty="0" smtClean="0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H</a:t>
            </a:r>
            <a:r>
              <a:rPr sz="900" b="1" spc="0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900" b="1" spc="5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900" b="1" spc="29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XTRA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C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900" b="1" spc="39" dirty="0" smtClean="0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sz="900" b="1" spc="0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900" b="1" spc="4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900" b="1" spc="29" dirty="0" smtClean="0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r>
              <a:rPr sz="900" b="1" spc="34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900" b="1" spc="0" dirty="0" smtClean="0">
                <a:solidFill>
                  <a:srgbClr val="5B9AD4"/>
                </a:solidFill>
                <a:latin typeface="Calibri"/>
                <a:cs typeface="Calibri"/>
              </a:rPr>
              <a:t>D</a:t>
            </a:r>
            <a:r>
              <a:rPr sz="900" b="1" spc="4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PU</a:t>
            </a:r>
            <a:r>
              <a:rPr sz="900" b="1" spc="29" dirty="0" smtClean="0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F</a:t>
            </a:r>
            <a:r>
              <a:rPr sz="900" b="1" spc="34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C</a:t>
            </a:r>
            <a:r>
              <a:rPr sz="900" b="1" spc="29" dirty="0" smtClean="0">
                <a:solidFill>
                  <a:srgbClr val="5B9AD4"/>
                </a:solidFill>
                <a:latin typeface="Calibri"/>
                <a:cs typeface="Calibri"/>
              </a:rPr>
              <a:t>A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IO</a:t>
            </a:r>
            <a:r>
              <a:rPr sz="900" b="1" spc="0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900" b="1" spc="44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sz="900" b="1" spc="0" dirty="0" smtClean="0">
                <a:solidFill>
                  <a:srgbClr val="5B9AD4"/>
                </a:solidFill>
                <a:latin typeface="Calibri"/>
                <a:cs typeface="Calibri"/>
              </a:rPr>
              <a:t>F</a:t>
            </a:r>
            <a:r>
              <a:rPr sz="900" b="1" spc="39" dirty="0" smtClean="0">
                <a:solidFill>
                  <a:srgbClr val="5B9AD4"/>
                </a:solidFill>
                <a:latin typeface="Calibri"/>
                <a:cs typeface="Calibri"/>
              </a:rPr>
              <a:t> 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P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R</a:t>
            </a:r>
            <a:r>
              <a:rPr sz="900" b="1" spc="25" dirty="0" smtClean="0">
                <a:solidFill>
                  <a:srgbClr val="5B9AD4"/>
                </a:solidFill>
                <a:latin typeface="Calibri"/>
                <a:cs typeface="Calibri"/>
              </a:rPr>
              <a:t>O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T</a:t>
            </a:r>
            <a:r>
              <a:rPr sz="900" b="1" spc="29" dirty="0" smtClean="0">
                <a:solidFill>
                  <a:srgbClr val="5B9AD4"/>
                </a:solidFill>
                <a:latin typeface="Calibri"/>
                <a:cs typeface="Calibri"/>
              </a:rPr>
              <a:t>E</a:t>
            </a:r>
            <a:r>
              <a:rPr sz="900" b="1" spc="34" dirty="0" smtClean="0">
                <a:solidFill>
                  <a:srgbClr val="5B9AD4"/>
                </a:solidFill>
                <a:latin typeface="Calibri"/>
                <a:cs typeface="Calibri"/>
              </a:rPr>
              <a:t>I</a:t>
            </a:r>
            <a:r>
              <a:rPr sz="900" b="1" spc="19" dirty="0" smtClean="0">
                <a:solidFill>
                  <a:srgbClr val="5B9AD4"/>
                </a:solidFill>
                <a:latin typeface="Calibri"/>
                <a:cs typeface="Calibri"/>
              </a:rPr>
              <a:t>N</a:t>
            </a:r>
            <a:r>
              <a:rPr sz="900" b="1" spc="44" dirty="0" smtClean="0">
                <a:solidFill>
                  <a:srgbClr val="5B9AD4"/>
                </a:solidFill>
                <a:latin typeface="Calibri"/>
                <a:cs typeface="Calibri"/>
              </a:rPr>
              <a:t>S</a:t>
            </a:r>
            <a:r>
              <a:rPr sz="1100" b="1" spc="0" dirty="0" smtClean="0">
                <a:solidFill>
                  <a:srgbClr val="5B9AD4"/>
                </a:solidFill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45"/>
              </a:lnSpc>
              <a:spcBef>
                <a:spcPts val="901"/>
              </a:spcBef>
            </a:pPr>
            <a:r>
              <a:rPr sz="1100" b="1" spc="4" dirty="0" smtClean="0">
                <a:latin typeface="Calibri"/>
                <a:cs typeface="Calibri"/>
              </a:rPr>
              <a:t>A</a:t>
            </a:r>
            <a:r>
              <a:rPr sz="1100" b="1" spc="0" dirty="0" smtClean="0">
                <a:latin typeface="Calibri"/>
                <a:cs typeface="Calibri"/>
              </a:rPr>
              <a:t>-</a:t>
            </a:r>
            <a:r>
              <a:rPr sz="1100" b="1" spc="4" dirty="0" smtClean="0">
                <a:latin typeface="Calibri"/>
                <a:cs typeface="Calibri"/>
              </a:rPr>
              <a:t>i</a:t>
            </a:r>
            <a:r>
              <a:rPr sz="1100" b="1" spc="-4" dirty="0" smtClean="0">
                <a:latin typeface="Calibri"/>
                <a:cs typeface="Calibri"/>
              </a:rPr>
              <a:t>oni</a:t>
            </a:r>
            <a:r>
              <a:rPr sz="1100" b="1" spc="0" dirty="0" smtClean="0">
                <a:latin typeface="Calibri"/>
                <a:cs typeface="Calibri"/>
              </a:rPr>
              <a:t>c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-4" dirty="0" smtClean="0">
                <a:latin typeface="Calibri"/>
                <a:cs typeface="Calibri"/>
              </a:rPr>
              <a:t>de</a:t>
            </a:r>
            <a:r>
              <a:rPr sz="1100" b="1" spc="0" dirty="0" smtClean="0">
                <a:latin typeface="Calibri"/>
                <a:cs typeface="Calibri"/>
              </a:rPr>
              <a:t>t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4" dirty="0" smtClean="0">
                <a:latin typeface="Calibri"/>
                <a:cs typeface="Calibri"/>
              </a:rPr>
              <a:t>rg</a:t>
            </a:r>
            <a:r>
              <a:rPr sz="1100" b="1" spc="-4" dirty="0" smtClean="0">
                <a:latin typeface="Calibri"/>
                <a:cs typeface="Calibri"/>
              </a:rPr>
              <a:t>ent</a:t>
            </a:r>
            <a:r>
              <a:rPr sz="1100" spc="0" dirty="0" smtClean="0">
                <a:latin typeface="Calibri"/>
                <a:cs typeface="Calibri"/>
              </a:rPr>
              <a:t>: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It</a:t>
            </a:r>
            <a:r>
              <a:rPr sz="1100" spc="-4" dirty="0" smtClean="0">
                <a:latin typeface="Calibri"/>
                <a:cs typeface="Calibri"/>
              </a:rPr>
              <a:t> h</a:t>
            </a:r>
            <a:r>
              <a:rPr sz="1100" spc="0" dirty="0" smtClean="0">
                <a:latin typeface="Calibri"/>
                <a:cs typeface="Calibri"/>
              </a:rPr>
              <a:t>as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ar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(</a:t>
            </a:r>
            <a:r>
              <a:rPr sz="1100" spc="-4" dirty="0" smtClean="0">
                <a:latin typeface="Calibri"/>
                <a:cs typeface="Calibri"/>
              </a:rPr>
              <a:t>po</a:t>
            </a:r>
            <a:r>
              <a:rPr sz="1100" spc="0" dirty="0" smtClean="0">
                <a:latin typeface="Calibri"/>
                <a:cs typeface="Calibri"/>
              </a:rPr>
              <a:t>siti</a:t>
            </a:r>
            <a:r>
              <a:rPr sz="1100" spc="-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at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e)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is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p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9" dirty="0" smtClean="0">
                <a:latin typeface="Calibri"/>
                <a:cs typeface="Calibri"/>
              </a:rPr>
              <a:t>w</a:t>
            </a:r>
            <a:r>
              <a:rPr sz="1100" spc="0" dirty="0" smtClean="0">
                <a:latin typeface="Calibri"/>
                <a:cs typeface="Calibri"/>
              </a:rPr>
              <a:t>erf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 in its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ef</a:t>
            </a:r>
            <a:r>
              <a:rPr sz="1100" spc="-9" dirty="0" smtClean="0">
                <a:latin typeface="Calibri"/>
                <a:cs typeface="Calibri"/>
              </a:rPr>
              <a:t>f</a:t>
            </a:r>
            <a:r>
              <a:rPr sz="1100" spc="0" dirty="0" smtClean="0">
                <a:latin typeface="Calibri"/>
                <a:cs typeface="Calibri"/>
              </a:rPr>
              <a:t>ect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an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4"/>
              </a:spcBef>
            </a:pP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reak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n-w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te</a:t>
            </a:r>
            <a:r>
              <a:rPr sz="1100" spc="4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-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4" dirty="0" smtClean="0">
                <a:latin typeface="Calibri"/>
                <a:cs typeface="Calibri"/>
              </a:rPr>
              <a:t>ov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nd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ch as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14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m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y</a:t>
            </a:r>
            <a:r>
              <a:rPr sz="1100" spc="0" dirty="0" smtClean="0">
                <a:latin typeface="Calibri"/>
                <a:cs typeface="Calibri"/>
              </a:rPr>
              <a:t>le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lfate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(S</a:t>
            </a:r>
            <a:r>
              <a:rPr sz="1100" spc="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S).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sed to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4"/>
              </a:spcBef>
            </a:pP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le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0" dirty="0" smtClean="0">
                <a:latin typeface="Calibri"/>
                <a:cs typeface="Calibri"/>
              </a:rPr>
              <a:t>ely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st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d 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tr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ct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19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1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cell as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well 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 d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0" dirty="0" smtClean="0">
                <a:latin typeface="Calibri"/>
                <a:cs typeface="Calibri"/>
              </a:rPr>
              <a:t>ti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 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42"/>
              </a:lnSpc>
              <a:spcBef>
                <a:spcPts val="104"/>
              </a:spcBef>
            </a:pP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s,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Ele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tr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resis</a:t>
            </a:r>
            <a:r>
              <a:rPr sz="1100" spc="-9" dirty="0" smtClean="0">
                <a:latin typeface="Calibri"/>
                <a:cs typeface="Calibri"/>
              </a:rPr>
              <a:t> G</a:t>
            </a:r>
            <a:r>
              <a:rPr sz="1100" spc="0" dirty="0" smtClean="0">
                <a:latin typeface="Calibri"/>
                <a:cs typeface="Calibri"/>
              </a:rPr>
              <a:t>el el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ct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ph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res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54669" indent="32003">
              <a:lnSpc>
                <a:spcPts val="1345"/>
              </a:lnSpc>
              <a:spcBef>
                <a:spcPts val="913"/>
              </a:spcBef>
            </a:pPr>
            <a:r>
              <a:rPr sz="1100" b="1" spc="4" dirty="0" smtClean="0">
                <a:latin typeface="Calibri"/>
                <a:cs typeface="Calibri"/>
              </a:rPr>
              <a:t>B</a:t>
            </a:r>
            <a:r>
              <a:rPr sz="1100" b="1" spc="0" dirty="0" smtClean="0">
                <a:latin typeface="Calibri"/>
                <a:cs typeface="Calibri"/>
              </a:rPr>
              <a:t>-</a:t>
            </a:r>
            <a:r>
              <a:rPr sz="1100" b="1" spc="4" dirty="0" smtClean="0">
                <a:latin typeface="Calibri"/>
                <a:cs typeface="Calibri"/>
              </a:rPr>
              <a:t>N</a:t>
            </a:r>
            <a:r>
              <a:rPr sz="1100" b="1" spc="-4" dirty="0" smtClean="0">
                <a:latin typeface="Calibri"/>
                <a:cs typeface="Calibri"/>
              </a:rPr>
              <a:t>o</a:t>
            </a:r>
            <a:r>
              <a:rPr sz="1100" b="1" spc="0" dirty="0" smtClean="0">
                <a:latin typeface="Calibri"/>
                <a:cs typeface="Calibri"/>
              </a:rPr>
              <a:t>n-</a:t>
            </a:r>
            <a:r>
              <a:rPr sz="1100" b="1" spc="4" dirty="0" smtClean="0">
                <a:latin typeface="Calibri"/>
                <a:cs typeface="Calibri"/>
              </a:rPr>
              <a:t>i</a:t>
            </a:r>
            <a:r>
              <a:rPr sz="1100" b="1" spc="-4" dirty="0" smtClean="0">
                <a:latin typeface="Calibri"/>
                <a:cs typeface="Calibri"/>
              </a:rPr>
              <a:t>oni</a:t>
            </a:r>
            <a:r>
              <a:rPr sz="1100" b="1" spc="0" dirty="0" smtClean="0">
                <a:latin typeface="Calibri"/>
                <a:cs typeface="Calibri"/>
              </a:rPr>
              <a:t>c</a:t>
            </a:r>
            <a:r>
              <a:rPr sz="1100" b="1" spc="9" dirty="0" smtClean="0">
                <a:latin typeface="Calibri"/>
                <a:cs typeface="Calibri"/>
              </a:rPr>
              <a:t> </a:t>
            </a:r>
            <a:r>
              <a:rPr sz="1100" b="1" spc="-4" dirty="0" smtClean="0">
                <a:latin typeface="Calibri"/>
                <a:cs typeface="Calibri"/>
              </a:rPr>
              <a:t>de</a:t>
            </a:r>
            <a:r>
              <a:rPr sz="1100" b="1" spc="0" dirty="0" smtClean="0">
                <a:latin typeface="Calibri"/>
                <a:cs typeface="Calibri"/>
              </a:rPr>
              <a:t>t</a:t>
            </a:r>
            <a:r>
              <a:rPr sz="1100" b="1" spc="-4" dirty="0" smtClean="0">
                <a:latin typeface="Calibri"/>
                <a:cs typeface="Calibri"/>
              </a:rPr>
              <a:t>e</a:t>
            </a:r>
            <a:r>
              <a:rPr sz="1100" b="1" spc="-9" dirty="0" smtClean="0">
                <a:latin typeface="Calibri"/>
                <a:cs typeface="Calibri"/>
              </a:rPr>
              <a:t>r</a:t>
            </a:r>
            <a:r>
              <a:rPr sz="1100" b="1" spc="4" dirty="0" smtClean="0">
                <a:latin typeface="Calibri"/>
                <a:cs typeface="Calibri"/>
              </a:rPr>
              <a:t>g</a:t>
            </a:r>
            <a:r>
              <a:rPr sz="1100" b="1" spc="-4" dirty="0" smtClean="0">
                <a:latin typeface="Calibri"/>
                <a:cs typeface="Calibri"/>
              </a:rPr>
              <a:t>en</a:t>
            </a:r>
            <a:r>
              <a:rPr sz="1100" b="1" spc="0" dirty="0" smtClean="0">
                <a:latin typeface="Calibri"/>
                <a:cs typeface="Calibri"/>
              </a:rPr>
              <a:t>ts</a:t>
            </a:r>
            <a:r>
              <a:rPr sz="1100" spc="0" dirty="0" smtClean="0">
                <a:latin typeface="Calibri"/>
                <a:cs typeface="Calibri"/>
              </a:rPr>
              <a:t>:</a:t>
            </a:r>
            <a:r>
              <a:rPr sz="1100" spc="-4" dirty="0" smtClean="0">
                <a:latin typeface="Calibri"/>
                <a:cs typeface="Calibri"/>
              </a:rPr>
              <a:t> D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no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-9" dirty="0" smtClean="0">
                <a:latin typeface="Calibri"/>
                <a:cs typeface="Calibri"/>
              </a:rPr>
              <a:t>a</a:t>
            </a:r>
            <a:r>
              <a:rPr sz="1100" spc="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ar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in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eir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h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ical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0" dirty="0" smtClean="0">
                <a:latin typeface="Calibri"/>
                <a:cs typeface="Calibri"/>
              </a:rPr>
              <a:t>ti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. 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-9" dirty="0" smtClean="0">
                <a:latin typeface="Calibri"/>
                <a:cs typeface="Calibri"/>
              </a:rPr>
              <a:t>e</a:t>
            </a:r>
            <a:r>
              <a:rPr sz="1100" spc="0" dirty="0" smtClean="0">
                <a:latin typeface="Calibri"/>
                <a:cs typeface="Calibri"/>
              </a:rPr>
              <a:t>y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are</a:t>
            </a:r>
            <a:r>
              <a:rPr sz="1100" spc="-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also </a:t>
            </a:r>
            <a:endParaRPr sz="1100">
              <a:latin typeface="Calibri"/>
              <a:cs typeface="Calibri"/>
            </a:endParaRPr>
          </a:p>
          <a:p>
            <a:pPr marL="12700" marR="54669">
              <a:lnSpc>
                <a:spcPts val="1342"/>
              </a:lnSpc>
              <a:spcBef>
                <a:spcPts val="103"/>
              </a:spcBef>
            </a:pP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sef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l in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reaki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t</a:t>
            </a:r>
            <a:r>
              <a:rPr sz="1100" spc="-14" dirty="0" smtClean="0">
                <a:latin typeface="Calibri"/>
                <a:cs typeface="Calibri"/>
              </a:rPr>
              <a:t>h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on</a:t>
            </a:r>
            <a:r>
              <a:rPr sz="1100" spc="-14" dirty="0" smtClean="0">
                <a:latin typeface="Calibri"/>
                <a:cs typeface="Calibri"/>
              </a:rPr>
              <a:t>-</a:t>
            </a:r>
            <a:r>
              <a:rPr sz="1100" spc="0" dirty="0" smtClean="0">
                <a:latin typeface="Calibri"/>
                <a:cs typeface="Calibri"/>
              </a:rPr>
              <a:t>wate</a:t>
            </a:r>
            <a:r>
              <a:rPr sz="1100" spc="4" dirty="0" smtClean="0">
                <a:latin typeface="Calibri"/>
                <a:cs typeface="Calibri"/>
              </a:rPr>
              <a:t>r</a:t>
            </a:r>
            <a:r>
              <a:rPr sz="1100" spc="0" dirty="0" smtClean="0">
                <a:latin typeface="Calibri"/>
                <a:cs typeface="Calibri"/>
              </a:rPr>
              <a:t>-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4" dirty="0" smtClean="0">
                <a:latin typeface="Calibri"/>
                <a:cs typeface="Calibri"/>
              </a:rPr>
              <a:t>ov</a:t>
            </a:r>
            <a:r>
              <a:rPr sz="1100" spc="0" dirty="0" smtClean="0">
                <a:latin typeface="Calibri"/>
                <a:cs typeface="Calibri"/>
              </a:rPr>
              <a:t>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er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. Tri</a:t>
            </a:r>
            <a:r>
              <a:rPr sz="1100" spc="-9" dirty="0" smtClean="0">
                <a:latin typeface="Calibri"/>
                <a:cs typeface="Calibri"/>
              </a:rPr>
              <a:t>t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-</a:t>
            </a:r>
            <a:r>
              <a:rPr sz="1100" spc="4" dirty="0" smtClean="0">
                <a:latin typeface="Calibri"/>
                <a:cs typeface="Calibri"/>
              </a:rPr>
              <a:t>X</a:t>
            </a:r>
            <a:r>
              <a:rPr sz="1100" spc="0" dirty="0" smtClean="0">
                <a:latin typeface="Calibri"/>
                <a:cs typeface="Calibri"/>
              </a:rPr>
              <a:t>-</a:t>
            </a:r>
            <a:r>
              <a:rPr sz="1100" spc="4" dirty="0" smtClean="0">
                <a:latin typeface="Calibri"/>
                <a:cs typeface="Calibri"/>
              </a:rPr>
              <a:t>1</a:t>
            </a:r>
            <a:r>
              <a:rPr sz="1100" spc="-4" dirty="0" smtClean="0">
                <a:latin typeface="Calibri"/>
                <a:cs typeface="Calibri"/>
              </a:rPr>
              <a:t>0</a:t>
            </a:r>
            <a:r>
              <a:rPr sz="1100" spc="0" dirty="0" smtClean="0">
                <a:latin typeface="Calibri"/>
                <a:cs typeface="Calibri"/>
              </a:rPr>
              <a:t>0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sed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to is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0" dirty="0" smtClean="0">
                <a:latin typeface="Calibri"/>
                <a:cs typeface="Calibri"/>
              </a:rPr>
              <a:t>ate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-14" dirty="0" smtClean="0">
                <a:latin typeface="Calibri"/>
                <a:cs typeface="Calibri"/>
              </a:rPr>
              <a:t>i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ically </a:t>
            </a:r>
            <a:endParaRPr sz="1100">
              <a:latin typeface="Calibri"/>
              <a:cs typeface="Calibri"/>
            </a:endParaRPr>
          </a:p>
          <a:p>
            <a:pPr marL="12700" marR="54669">
              <a:lnSpc>
                <a:spcPts val="1342"/>
              </a:lnSpc>
              <a:spcBef>
                <a:spcPts val="103"/>
              </a:spcBef>
            </a:pPr>
            <a:r>
              <a:rPr sz="1100" spc="0" dirty="0" smtClean="0">
                <a:latin typeface="Calibri"/>
                <a:cs typeface="Calibri"/>
              </a:rPr>
              <a:t>acti</a:t>
            </a:r>
            <a:r>
              <a:rPr sz="1100" spc="-4" dirty="0" smtClean="0">
                <a:latin typeface="Calibri"/>
                <a:cs typeface="Calibri"/>
              </a:rPr>
              <a:t>v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p</a:t>
            </a:r>
            <a:r>
              <a:rPr sz="1100" spc="0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tei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s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f</a:t>
            </a:r>
            <a:r>
              <a:rPr sz="1100" spc="-9" dirty="0" smtClean="0">
                <a:latin typeface="Calibri"/>
                <a:cs typeface="Calibri"/>
              </a:rPr>
              <a:t>r</a:t>
            </a:r>
            <a:r>
              <a:rPr sz="1100" spc="-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m</a:t>
            </a:r>
            <a:r>
              <a:rPr sz="1100" spc="9" dirty="0" smtClean="0">
                <a:latin typeface="Calibri"/>
                <a:cs typeface="Calibri"/>
              </a:rPr>
              <a:t> </a:t>
            </a:r>
            <a:r>
              <a:rPr sz="1100" spc="-9" dirty="0" smtClean="0">
                <a:latin typeface="Calibri"/>
                <a:cs typeface="Calibri"/>
              </a:rPr>
              <a:t>c</a:t>
            </a:r>
            <a:r>
              <a:rPr sz="1100" spc="0" dirty="0" smtClean="0">
                <a:latin typeface="Calibri"/>
                <a:cs typeface="Calibri"/>
              </a:rPr>
              <a:t>ell</a:t>
            </a:r>
            <a:r>
              <a:rPr sz="1100" spc="-9" dirty="0" smtClean="0">
                <a:latin typeface="Calibri"/>
                <a:cs typeface="Calibri"/>
              </a:rPr>
              <a:t> </a:t>
            </a:r>
            <a:r>
              <a:rPr sz="1100" spc="-4" dirty="0" smtClean="0">
                <a:latin typeface="Calibri"/>
                <a:cs typeface="Calibri"/>
              </a:rPr>
              <a:t>m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4" dirty="0" smtClean="0">
                <a:latin typeface="Calibri"/>
                <a:cs typeface="Calibri"/>
              </a:rPr>
              <a:t>m</a:t>
            </a:r>
            <a:r>
              <a:rPr sz="1100" spc="-4" dirty="0" smtClean="0">
                <a:latin typeface="Calibri"/>
                <a:cs typeface="Calibri"/>
              </a:rPr>
              <a:t>b</a:t>
            </a:r>
            <a:r>
              <a:rPr sz="1100" spc="0" dirty="0" smtClean="0">
                <a:latin typeface="Calibri"/>
                <a:cs typeface="Calibri"/>
              </a:rPr>
              <a:t>ra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,</a:t>
            </a:r>
            <a:r>
              <a:rPr sz="1100" spc="4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al</a:t>
            </a:r>
            <a:r>
              <a:rPr sz="1100" spc="-9" dirty="0" smtClean="0">
                <a:latin typeface="Calibri"/>
                <a:cs typeface="Calibri"/>
              </a:rPr>
              <a:t>s</a:t>
            </a:r>
            <a:r>
              <a:rPr sz="1100" spc="0" dirty="0" smtClean="0">
                <a:latin typeface="Calibri"/>
                <a:cs typeface="Calibri"/>
              </a:rPr>
              <a:t>o</a:t>
            </a:r>
            <a:r>
              <a:rPr sz="1100" spc="19" dirty="0" smtClean="0">
                <a:latin typeface="Calibri"/>
                <a:cs typeface="Calibri"/>
              </a:rPr>
              <a:t> </a:t>
            </a:r>
            <a:r>
              <a:rPr sz="1100" spc="0" dirty="0" smtClean="0">
                <a:latin typeface="Calibri"/>
                <a:cs typeface="Calibri"/>
              </a:rPr>
              <a:t>cal</a:t>
            </a:r>
            <a:r>
              <a:rPr sz="1100" spc="-14" dirty="0" smtClean="0">
                <a:latin typeface="Calibri"/>
                <a:cs typeface="Calibri"/>
              </a:rPr>
              <a:t>l</a:t>
            </a:r>
            <a:r>
              <a:rPr sz="1100" spc="0" dirty="0" smtClean="0">
                <a:latin typeface="Calibri"/>
                <a:cs typeface="Calibri"/>
              </a:rPr>
              <a:t>ed 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4" dirty="0" smtClean="0">
                <a:latin typeface="Calibri"/>
                <a:cs typeface="Calibri"/>
              </a:rPr>
              <a:t>o</a:t>
            </a:r>
            <a:r>
              <a:rPr sz="1100" spc="0" dirty="0" smtClean="0">
                <a:latin typeface="Calibri"/>
                <a:cs typeface="Calibri"/>
              </a:rPr>
              <a:t>n</a:t>
            </a:r>
            <a:r>
              <a:rPr sz="1100" spc="-14" dirty="0" smtClean="0">
                <a:latin typeface="Calibri"/>
                <a:cs typeface="Calibri"/>
              </a:rPr>
              <a:t>-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at</a:t>
            </a:r>
            <a:r>
              <a:rPr sz="1100" spc="-4" dirty="0" smtClean="0">
                <a:latin typeface="Calibri"/>
                <a:cs typeface="Calibri"/>
              </a:rPr>
              <a:t>u</a:t>
            </a:r>
            <a:r>
              <a:rPr sz="1100" spc="0" dirty="0" smtClean="0">
                <a:latin typeface="Calibri"/>
                <a:cs typeface="Calibri"/>
              </a:rPr>
              <a:t>ri</a:t>
            </a:r>
            <a:r>
              <a:rPr sz="1100" spc="-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g </a:t>
            </a:r>
            <a:r>
              <a:rPr sz="1100" spc="-4" dirty="0" smtClean="0">
                <a:latin typeface="Calibri"/>
                <a:cs typeface="Calibri"/>
              </a:rPr>
              <a:t>d</a:t>
            </a:r>
            <a:r>
              <a:rPr sz="1100" spc="0" dirty="0" smtClean="0">
                <a:latin typeface="Calibri"/>
                <a:cs typeface="Calibri"/>
              </a:rPr>
              <a:t>eter</a:t>
            </a:r>
            <a:r>
              <a:rPr sz="1100" spc="-4" dirty="0" smtClean="0">
                <a:latin typeface="Calibri"/>
                <a:cs typeface="Calibri"/>
              </a:rPr>
              <a:t>g</a:t>
            </a:r>
            <a:r>
              <a:rPr sz="1100" spc="0" dirty="0" smtClean="0">
                <a:latin typeface="Calibri"/>
                <a:cs typeface="Calibri"/>
              </a:rPr>
              <a:t>e</a:t>
            </a:r>
            <a:r>
              <a:rPr sz="1100" spc="-14" dirty="0" smtClean="0">
                <a:latin typeface="Calibri"/>
                <a:cs typeface="Calibri"/>
              </a:rPr>
              <a:t>n</a:t>
            </a:r>
            <a:r>
              <a:rPr sz="1100" spc="0" dirty="0" smtClean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376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IK</cp:lastModifiedBy>
  <cp:revision>1</cp:revision>
  <dcterms:modified xsi:type="dcterms:W3CDTF">2019-12-09T16:48:34Z</dcterms:modified>
</cp:coreProperties>
</file>